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36" r:id="rId2"/>
    <p:sldMasterId id="2147483748" r:id="rId3"/>
    <p:sldMasterId id="2147483760" r:id="rId4"/>
  </p:sldMasterIdLst>
  <p:notesMasterIdLst>
    <p:notesMasterId r:id="rId33"/>
  </p:notesMasterIdLst>
  <p:sldIdLst>
    <p:sldId id="295" r:id="rId5"/>
    <p:sldId id="257" r:id="rId6"/>
    <p:sldId id="260" r:id="rId7"/>
    <p:sldId id="262" r:id="rId8"/>
    <p:sldId id="258" r:id="rId9"/>
    <p:sldId id="292" r:id="rId10"/>
    <p:sldId id="293" r:id="rId11"/>
    <p:sldId id="263" r:id="rId12"/>
    <p:sldId id="264" r:id="rId13"/>
    <p:sldId id="270" r:id="rId14"/>
    <p:sldId id="265" r:id="rId15"/>
    <p:sldId id="266" r:id="rId16"/>
    <p:sldId id="280" r:id="rId17"/>
    <p:sldId id="267" r:id="rId18"/>
    <p:sldId id="268" r:id="rId19"/>
    <p:sldId id="269" r:id="rId20"/>
    <p:sldId id="289" r:id="rId21"/>
    <p:sldId id="294" r:id="rId22"/>
    <p:sldId id="290" r:id="rId23"/>
    <p:sldId id="273" r:id="rId24"/>
    <p:sldId id="271" r:id="rId25"/>
    <p:sldId id="291" r:id="rId26"/>
    <p:sldId id="272" r:id="rId27"/>
    <p:sldId id="288" r:id="rId28"/>
    <p:sldId id="285" r:id="rId29"/>
    <p:sldId id="287" r:id="rId30"/>
    <p:sldId id="296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Greenspun" userId="2e7629e01468ba42" providerId="LiveId" clId="{481D5EAB-8750-497C-9BD6-2A98FC2F0A93}"/>
    <pc:docChg chg="modSld">
      <pc:chgData name="Wendy Greenspun" userId="2e7629e01468ba42" providerId="LiveId" clId="{481D5EAB-8750-497C-9BD6-2A98FC2F0A93}" dt="2023-10-03T13:20:03.972" v="2" actId="20577"/>
      <pc:docMkLst>
        <pc:docMk/>
      </pc:docMkLst>
      <pc:sldChg chg="modSp mod">
        <pc:chgData name="Wendy Greenspun" userId="2e7629e01468ba42" providerId="LiveId" clId="{481D5EAB-8750-497C-9BD6-2A98FC2F0A93}" dt="2023-10-03T13:20:03.972" v="2" actId="20577"/>
        <pc:sldMkLst>
          <pc:docMk/>
          <pc:sldMk cId="4273185758" sldId="271"/>
        </pc:sldMkLst>
        <pc:spChg chg="mod">
          <ac:chgData name="Wendy Greenspun" userId="2e7629e01468ba42" providerId="LiveId" clId="{481D5EAB-8750-497C-9BD6-2A98FC2F0A93}" dt="2023-10-03T13:20:03.972" v="2" actId="20577"/>
          <ac:spMkLst>
            <pc:docMk/>
            <pc:sldMk cId="4273185758" sldId="271"/>
            <ac:spMk id="3" creationId="{4A4D197F-8781-430A-856E-7ABA15FCE5DB}"/>
          </ac:spMkLst>
        </pc:spChg>
      </pc:sldChg>
    </pc:docChg>
  </pc:docChgLst>
  <pc:docChgLst>
    <pc:chgData name="Wendy Greenspun" userId="2e7629e01468ba42" providerId="LiveId" clId="{02E5924B-D78F-4E7D-8A8A-178424C26020}"/>
    <pc:docChg chg="undo redo custSel addSld delSld modSld sldOrd">
      <pc:chgData name="Wendy Greenspun" userId="2e7629e01468ba42" providerId="LiveId" clId="{02E5924B-D78F-4E7D-8A8A-178424C26020}" dt="2023-11-18T19:35:32.713" v="530" actId="20577"/>
      <pc:docMkLst>
        <pc:docMk/>
      </pc:docMkLst>
      <pc:sldChg chg="del">
        <pc:chgData name="Wendy Greenspun" userId="2e7629e01468ba42" providerId="LiveId" clId="{02E5924B-D78F-4E7D-8A8A-178424C26020}" dt="2023-11-01T18:52:04.347" v="153" actId="47"/>
        <pc:sldMkLst>
          <pc:docMk/>
          <pc:sldMk cId="3272160632" sldId="256"/>
        </pc:sldMkLst>
      </pc:sldChg>
      <pc:sldChg chg="add ord">
        <pc:chgData name="Wendy Greenspun" userId="2e7629e01468ba42" providerId="LiveId" clId="{02E5924B-D78F-4E7D-8A8A-178424C26020}" dt="2023-11-03T15:49:26.137" v="406"/>
        <pc:sldMkLst>
          <pc:docMk/>
          <pc:sldMk cId="3903961705" sldId="257"/>
        </pc:sldMkLst>
      </pc:sldChg>
      <pc:sldChg chg="del">
        <pc:chgData name="Wendy Greenspun" userId="2e7629e01468ba42" providerId="LiveId" clId="{02E5924B-D78F-4E7D-8A8A-178424C26020}" dt="2023-11-03T15:43:21.581" v="403" actId="47"/>
        <pc:sldMkLst>
          <pc:docMk/>
          <pc:sldMk cId="4143536787" sldId="259"/>
        </pc:sldMkLst>
      </pc:sldChg>
      <pc:sldChg chg="addSp delSp modSp mod">
        <pc:chgData name="Wendy Greenspun" userId="2e7629e01468ba42" providerId="LiveId" clId="{02E5924B-D78F-4E7D-8A8A-178424C26020}" dt="2023-11-03T15:58:11.374" v="416"/>
        <pc:sldMkLst>
          <pc:docMk/>
          <pc:sldMk cId="3962998500" sldId="266"/>
        </pc:sldMkLst>
        <pc:picChg chg="add del mod">
          <ac:chgData name="Wendy Greenspun" userId="2e7629e01468ba42" providerId="LiveId" clId="{02E5924B-D78F-4E7D-8A8A-178424C26020}" dt="2023-11-03T15:57:51.232" v="414"/>
          <ac:picMkLst>
            <pc:docMk/>
            <pc:sldMk cId="3962998500" sldId="266"/>
            <ac:picMk id="4" creationId="{0E08E60E-820A-0D7A-73F5-5886DA4E7E62}"/>
          </ac:picMkLst>
        </pc:picChg>
        <pc:picChg chg="add del mod">
          <ac:chgData name="Wendy Greenspun" userId="2e7629e01468ba42" providerId="LiveId" clId="{02E5924B-D78F-4E7D-8A8A-178424C26020}" dt="2023-11-03T15:58:11.374" v="416"/>
          <ac:picMkLst>
            <pc:docMk/>
            <pc:sldMk cId="3962998500" sldId="266"/>
            <ac:picMk id="7" creationId="{C0F8A75F-E1E8-6D97-1A63-5AED4E54D76A}"/>
          </ac:picMkLst>
        </pc:picChg>
      </pc:sldChg>
      <pc:sldChg chg="modSp mod">
        <pc:chgData name="Wendy Greenspun" userId="2e7629e01468ba42" providerId="LiveId" clId="{02E5924B-D78F-4E7D-8A8A-178424C26020}" dt="2023-11-18T19:34:57.614" v="526" actId="20577"/>
        <pc:sldMkLst>
          <pc:docMk/>
          <pc:sldMk cId="4273185758" sldId="271"/>
        </pc:sldMkLst>
        <pc:spChg chg="mod">
          <ac:chgData name="Wendy Greenspun" userId="2e7629e01468ba42" providerId="LiveId" clId="{02E5924B-D78F-4E7D-8A8A-178424C26020}" dt="2023-11-18T19:34:57.614" v="526" actId="20577"/>
          <ac:spMkLst>
            <pc:docMk/>
            <pc:sldMk cId="4273185758" sldId="271"/>
            <ac:spMk id="3" creationId="{4A4D197F-8781-430A-856E-7ABA15FCE5DB}"/>
          </ac:spMkLst>
        </pc:spChg>
      </pc:sldChg>
      <pc:sldChg chg="modSp mod">
        <pc:chgData name="Wendy Greenspun" userId="2e7629e01468ba42" providerId="LiveId" clId="{02E5924B-D78F-4E7D-8A8A-178424C26020}" dt="2023-11-18T19:35:32.713" v="530" actId="20577"/>
        <pc:sldMkLst>
          <pc:docMk/>
          <pc:sldMk cId="2708650963" sldId="273"/>
        </pc:sldMkLst>
        <pc:spChg chg="mod">
          <ac:chgData name="Wendy Greenspun" userId="2e7629e01468ba42" providerId="LiveId" clId="{02E5924B-D78F-4E7D-8A8A-178424C26020}" dt="2023-11-18T19:35:32.713" v="530" actId="20577"/>
          <ac:spMkLst>
            <pc:docMk/>
            <pc:sldMk cId="2708650963" sldId="273"/>
            <ac:spMk id="4" creationId="{03EF7A55-49BB-4276-93B6-7B101250EADA}"/>
          </ac:spMkLst>
        </pc:spChg>
      </pc:sldChg>
      <pc:sldChg chg="modSp add mod">
        <pc:chgData name="Wendy Greenspun" userId="2e7629e01468ba42" providerId="LiveId" clId="{02E5924B-D78F-4E7D-8A8A-178424C26020}" dt="2023-11-01T18:47:50.370" v="151"/>
        <pc:sldMkLst>
          <pc:docMk/>
          <pc:sldMk cId="912452566" sldId="277"/>
        </pc:sldMkLst>
        <pc:spChg chg="mod">
          <ac:chgData name="Wendy Greenspun" userId="2e7629e01468ba42" providerId="LiveId" clId="{02E5924B-D78F-4E7D-8A8A-178424C26020}" dt="2023-11-01T18:47:50.370" v="151"/>
          <ac:spMkLst>
            <pc:docMk/>
            <pc:sldMk cId="912452566" sldId="277"/>
            <ac:spMk id="3" creationId="{84F89465-696B-4118-8010-E6543F4A4925}"/>
          </ac:spMkLst>
        </pc:spChg>
      </pc:sldChg>
      <pc:sldChg chg="addSp delSp modSp add del mod ord">
        <pc:chgData name="Wendy Greenspun" userId="2e7629e01468ba42" providerId="LiveId" clId="{02E5924B-D78F-4E7D-8A8A-178424C26020}" dt="2023-11-03T16:00:55.176" v="501" actId="27636"/>
        <pc:sldMkLst>
          <pc:docMk/>
          <pc:sldMk cId="4206037530" sldId="280"/>
        </pc:sldMkLst>
        <pc:spChg chg="mod">
          <ac:chgData name="Wendy Greenspun" userId="2e7629e01468ba42" providerId="LiveId" clId="{02E5924B-D78F-4E7D-8A8A-178424C26020}" dt="2023-11-03T16:00:55.176" v="501" actId="27636"/>
          <ac:spMkLst>
            <pc:docMk/>
            <pc:sldMk cId="4206037530" sldId="280"/>
            <ac:spMk id="2" creationId="{D6A3DCB3-6E7E-45FF-9AC7-F3DBF16DB182}"/>
          </ac:spMkLst>
        </pc:spChg>
        <pc:picChg chg="add mod">
          <ac:chgData name="Wendy Greenspun" userId="2e7629e01468ba42" providerId="LiveId" clId="{02E5924B-D78F-4E7D-8A8A-178424C26020}" dt="2023-11-03T15:58:18.181" v="417"/>
          <ac:picMkLst>
            <pc:docMk/>
            <pc:sldMk cId="4206037530" sldId="280"/>
            <ac:picMk id="4" creationId="{ACEC28AB-0556-FFCF-132D-C6610BADAB50}"/>
          </ac:picMkLst>
        </pc:picChg>
        <pc:picChg chg="add del mod">
          <ac:chgData name="Wendy Greenspun" userId="2e7629e01468ba42" providerId="LiveId" clId="{02E5924B-D78F-4E7D-8A8A-178424C26020}" dt="2023-11-03T15:59:40.539" v="419" actId="478"/>
          <ac:picMkLst>
            <pc:docMk/>
            <pc:sldMk cId="4206037530" sldId="280"/>
            <ac:picMk id="6" creationId="{55A2D159-9DEE-DCF9-11F7-9247EE719829}"/>
          </ac:picMkLst>
        </pc:picChg>
      </pc:sldChg>
      <pc:sldChg chg="modSp mod">
        <pc:chgData name="Wendy Greenspun" userId="2e7629e01468ba42" providerId="LiveId" clId="{02E5924B-D78F-4E7D-8A8A-178424C26020}" dt="2023-11-01T18:43:37.519" v="103" actId="20577"/>
        <pc:sldMkLst>
          <pc:docMk/>
          <pc:sldMk cId="680599310" sldId="285"/>
        </pc:sldMkLst>
        <pc:spChg chg="mod">
          <ac:chgData name="Wendy Greenspun" userId="2e7629e01468ba42" providerId="LiveId" clId="{02E5924B-D78F-4E7D-8A8A-178424C26020}" dt="2023-11-01T18:43:37.519" v="103" actId="20577"/>
          <ac:spMkLst>
            <pc:docMk/>
            <pc:sldMk cId="680599310" sldId="285"/>
            <ac:spMk id="3" creationId="{21229ADF-5451-431F-B66B-75803A08AD7E}"/>
          </ac:spMkLst>
        </pc:spChg>
      </pc:sldChg>
      <pc:sldChg chg="modSp add mod ord">
        <pc:chgData name="Wendy Greenspun" userId="2e7629e01468ba42" providerId="LiveId" clId="{02E5924B-D78F-4E7D-8A8A-178424C26020}" dt="2023-11-01T18:57:52.090" v="162" actId="255"/>
        <pc:sldMkLst>
          <pc:docMk/>
          <pc:sldMk cId="1229602533" sldId="287"/>
        </pc:sldMkLst>
        <pc:spChg chg="mod">
          <ac:chgData name="Wendy Greenspun" userId="2e7629e01468ba42" providerId="LiveId" clId="{02E5924B-D78F-4E7D-8A8A-178424C26020}" dt="2023-11-01T18:57:23.015" v="159" actId="27636"/>
          <ac:spMkLst>
            <pc:docMk/>
            <pc:sldMk cId="1229602533" sldId="287"/>
            <ac:spMk id="2" creationId="{5F2831A2-3FD4-5CD9-9EE2-17B1A1356120}"/>
          </ac:spMkLst>
        </pc:spChg>
        <pc:spChg chg="mod">
          <ac:chgData name="Wendy Greenspun" userId="2e7629e01468ba42" providerId="LiveId" clId="{02E5924B-D78F-4E7D-8A8A-178424C26020}" dt="2023-11-01T18:57:52.090" v="162" actId="255"/>
          <ac:spMkLst>
            <pc:docMk/>
            <pc:sldMk cId="1229602533" sldId="287"/>
            <ac:spMk id="3" creationId="{6D3B1A76-2C4B-B1BE-CF1B-AEDFA3F1AFFE}"/>
          </ac:spMkLst>
        </pc:spChg>
      </pc:sldChg>
      <pc:sldChg chg="ord">
        <pc:chgData name="Wendy Greenspun" userId="2e7629e01468ba42" providerId="LiveId" clId="{02E5924B-D78F-4E7D-8A8A-178424C26020}" dt="2023-11-01T18:56:48.655" v="157"/>
        <pc:sldMkLst>
          <pc:docMk/>
          <pc:sldMk cId="2677928583" sldId="288"/>
        </pc:sldMkLst>
      </pc:sldChg>
      <pc:sldChg chg="add">
        <pc:chgData name="Wendy Greenspun" userId="2e7629e01468ba42" providerId="LiveId" clId="{02E5924B-D78F-4E7D-8A8A-178424C26020}" dt="2023-11-01T18:51:58.702" v="152"/>
        <pc:sldMkLst>
          <pc:docMk/>
          <pc:sldMk cId="2255476454" sldId="295"/>
        </pc:sldMkLst>
      </pc:sldChg>
      <pc:sldChg chg="addSp delSp modSp new mod ord setBg">
        <pc:chgData name="Wendy Greenspun" userId="2e7629e01468ba42" providerId="LiveId" clId="{02E5924B-D78F-4E7D-8A8A-178424C26020}" dt="2023-11-03T16:12:44.041" v="505"/>
        <pc:sldMkLst>
          <pc:docMk/>
          <pc:sldMk cId="1206794540" sldId="296"/>
        </pc:sldMkLst>
        <pc:spChg chg="mod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2" creationId="{5BFB27BD-4193-050E-6B3C-3E0E7A447DA8}"/>
          </ac:spMkLst>
        </pc:spChg>
        <pc:spChg chg="mod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3" creationId="{EE82C0A5-045F-9C1D-ED21-F459073CA6BF}"/>
          </ac:spMkLst>
        </pc:spChg>
        <pc:spChg chg="mod ord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4" creationId="{202AD34E-5BB1-665A-1357-5793688B9CFB}"/>
          </ac:spMkLst>
        </pc:spChg>
        <pc:spChg chg="add del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10" creationId="{9F7D5CDA-D291-4307-BF55-1381FED29634}"/>
          </ac:spMkLst>
        </pc:spChg>
        <pc:spChg chg="add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15" creationId="{F13C74B1-5B17-4795-BED0-7140497B445A}"/>
          </ac:spMkLst>
        </pc:spChg>
        <pc:spChg chg="add">
          <ac:chgData name="Wendy Greenspun" userId="2e7629e01468ba42" providerId="LiveId" clId="{02E5924B-D78F-4E7D-8A8A-178424C26020}" dt="2023-11-03T14:05:38.806" v="402" actId="26606"/>
          <ac:spMkLst>
            <pc:docMk/>
            <pc:sldMk cId="1206794540" sldId="296"/>
            <ac:spMk id="17" creationId="{D4974D33-8DC5-464E-8C6D-BE58F0669C17}"/>
          </ac:spMkLst>
        </pc:spChg>
        <pc:picChg chg="add mod">
          <ac:chgData name="Wendy Greenspun" userId="2e7629e01468ba42" providerId="LiveId" clId="{02E5924B-D78F-4E7D-8A8A-178424C26020}" dt="2023-11-03T14:05:38.806" v="402" actId="26606"/>
          <ac:picMkLst>
            <pc:docMk/>
            <pc:sldMk cId="1206794540" sldId="296"/>
            <ac:picMk id="6" creationId="{A4A9A563-3E79-DCDA-EC82-8EAF94D90E67}"/>
          </ac:picMkLst>
        </pc:picChg>
      </pc:sldChg>
    </pc:docChg>
  </pc:docChgLst>
  <pc:docChgLst>
    <pc:chgData name="Wendy Greenspun" userId="2e7629e01468ba42" providerId="LiveId" clId="{23C80188-A924-40CA-8359-1072605C5B3C}"/>
    <pc:docChg chg="delSld">
      <pc:chgData name="Wendy Greenspun" userId="2e7629e01468ba42" providerId="LiveId" clId="{23C80188-A924-40CA-8359-1072605C5B3C}" dt="2024-01-05T21:11:57.307" v="0" actId="47"/>
      <pc:docMkLst>
        <pc:docMk/>
      </pc:docMkLst>
      <pc:sldChg chg="del">
        <pc:chgData name="Wendy Greenspun" userId="2e7629e01468ba42" providerId="LiveId" clId="{23C80188-A924-40CA-8359-1072605C5B3C}" dt="2024-01-05T21:11:57.307" v="0" actId="47"/>
        <pc:sldMkLst>
          <pc:docMk/>
          <pc:sldMk cId="3089019829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F72DD-6B10-470C-A891-A5BFFF0C0CC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8B4AD7C-7300-4349-947D-A082B086A6BD}">
      <dgm:prSet/>
      <dgm:spPr/>
      <dgm:t>
        <a:bodyPr/>
        <a:lstStyle/>
        <a:p>
          <a:r>
            <a:rPr lang="en-US" dirty="0"/>
            <a:t>What can happen when we don’t process our climate emotions</a:t>
          </a:r>
        </a:p>
      </dgm:t>
    </dgm:pt>
    <dgm:pt modelId="{1BA65DF2-BF9B-40EA-B8D6-15FD9B1C28C3}" type="parTrans" cxnId="{029EA99A-780A-4D2F-BFAD-7D18AD64A1E0}">
      <dgm:prSet/>
      <dgm:spPr/>
      <dgm:t>
        <a:bodyPr/>
        <a:lstStyle/>
        <a:p>
          <a:endParaRPr lang="en-US"/>
        </a:p>
      </dgm:t>
    </dgm:pt>
    <dgm:pt modelId="{C771BFAE-6F8E-464E-B2A5-C1FF1D65E83B}" type="sibTrans" cxnId="{029EA99A-780A-4D2F-BFAD-7D18AD64A1E0}">
      <dgm:prSet/>
      <dgm:spPr/>
      <dgm:t>
        <a:bodyPr/>
        <a:lstStyle/>
        <a:p>
          <a:endParaRPr lang="en-US"/>
        </a:p>
      </dgm:t>
    </dgm:pt>
    <dgm:pt modelId="{6E6CF6CF-8EAC-4D1B-8424-2A251AD0C729}">
      <dgm:prSet/>
      <dgm:spPr/>
      <dgm:t>
        <a:bodyPr/>
        <a:lstStyle/>
        <a:p>
          <a:r>
            <a:rPr lang="en-US"/>
            <a:t>Drug/alcohol overuse</a:t>
          </a:r>
        </a:p>
      </dgm:t>
    </dgm:pt>
    <dgm:pt modelId="{D79281F5-C2FB-4333-A4BB-37A63F0A1C47}" type="parTrans" cxnId="{7E5CF69B-7602-460F-97CE-8E0FB98F4718}">
      <dgm:prSet/>
      <dgm:spPr/>
      <dgm:t>
        <a:bodyPr/>
        <a:lstStyle/>
        <a:p>
          <a:endParaRPr lang="en-US"/>
        </a:p>
      </dgm:t>
    </dgm:pt>
    <dgm:pt modelId="{57098A02-7565-4468-B914-233D78D3999F}" type="sibTrans" cxnId="{7E5CF69B-7602-460F-97CE-8E0FB98F4718}">
      <dgm:prSet/>
      <dgm:spPr/>
      <dgm:t>
        <a:bodyPr/>
        <a:lstStyle/>
        <a:p>
          <a:endParaRPr lang="en-US"/>
        </a:p>
      </dgm:t>
    </dgm:pt>
    <dgm:pt modelId="{44DB6F01-3B41-4C20-99BE-B82375060922}">
      <dgm:prSet/>
      <dgm:spPr/>
      <dgm:t>
        <a:bodyPr/>
        <a:lstStyle/>
        <a:p>
          <a:r>
            <a:rPr lang="en-US"/>
            <a:t>Nihilism</a:t>
          </a:r>
        </a:p>
      </dgm:t>
    </dgm:pt>
    <dgm:pt modelId="{FECFDAE8-8E25-4356-B572-5F098F2BF9A2}" type="parTrans" cxnId="{F8E914E6-4FEC-414B-8444-BD1CCF348C23}">
      <dgm:prSet/>
      <dgm:spPr/>
      <dgm:t>
        <a:bodyPr/>
        <a:lstStyle/>
        <a:p>
          <a:endParaRPr lang="en-US"/>
        </a:p>
      </dgm:t>
    </dgm:pt>
    <dgm:pt modelId="{541364D3-CBB5-43A6-8C48-D37CA3CC9FB6}" type="sibTrans" cxnId="{F8E914E6-4FEC-414B-8444-BD1CCF348C23}">
      <dgm:prSet/>
      <dgm:spPr/>
      <dgm:t>
        <a:bodyPr/>
        <a:lstStyle/>
        <a:p>
          <a:endParaRPr lang="en-US"/>
        </a:p>
      </dgm:t>
    </dgm:pt>
    <dgm:pt modelId="{89E1D4C2-DA77-44D1-B4E7-E738D902D724}">
      <dgm:prSet/>
      <dgm:spPr/>
      <dgm:t>
        <a:bodyPr/>
        <a:lstStyle/>
        <a:p>
          <a:r>
            <a:rPr lang="en-US"/>
            <a:t>Hedonism</a:t>
          </a:r>
        </a:p>
      </dgm:t>
    </dgm:pt>
    <dgm:pt modelId="{9C76A9D7-0A7F-4789-B8A8-133E23BDCC3D}" type="parTrans" cxnId="{98296BFC-11D1-486C-89DD-C703D1198B20}">
      <dgm:prSet/>
      <dgm:spPr/>
      <dgm:t>
        <a:bodyPr/>
        <a:lstStyle/>
        <a:p>
          <a:endParaRPr lang="en-US"/>
        </a:p>
      </dgm:t>
    </dgm:pt>
    <dgm:pt modelId="{4A477411-3F7A-471A-A47C-243D4FB75B97}" type="sibTrans" cxnId="{98296BFC-11D1-486C-89DD-C703D1198B20}">
      <dgm:prSet/>
      <dgm:spPr/>
      <dgm:t>
        <a:bodyPr/>
        <a:lstStyle/>
        <a:p>
          <a:endParaRPr lang="en-US"/>
        </a:p>
      </dgm:t>
    </dgm:pt>
    <dgm:pt modelId="{592D6F81-EAA6-4B80-B662-937529B8EBB2}">
      <dgm:prSet/>
      <dgm:spPr/>
      <dgm:t>
        <a:bodyPr/>
        <a:lstStyle/>
        <a:p>
          <a:r>
            <a:rPr lang="en-US"/>
            <a:t>Self-harm behavior</a:t>
          </a:r>
        </a:p>
      </dgm:t>
    </dgm:pt>
    <dgm:pt modelId="{AC383970-1E63-42C0-A956-D4E21C01A661}" type="parTrans" cxnId="{AA716CBD-3756-42D3-B05F-BCF69A34144E}">
      <dgm:prSet/>
      <dgm:spPr/>
      <dgm:t>
        <a:bodyPr/>
        <a:lstStyle/>
        <a:p>
          <a:endParaRPr lang="en-US"/>
        </a:p>
      </dgm:t>
    </dgm:pt>
    <dgm:pt modelId="{386A8E14-E940-4DF5-8E41-188593B7625F}" type="sibTrans" cxnId="{AA716CBD-3756-42D3-B05F-BCF69A34144E}">
      <dgm:prSet/>
      <dgm:spPr/>
      <dgm:t>
        <a:bodyPr/>
        <a:lstStyle/>
        <a:p>
          <a:endParaRPr lang="en-US"/>
        </a:p>
      </dgm:t>
    </dgm:pt>
    <dgm:pt modelId="{38CC88B4-BC1A-4059-B6ED-020923F14EEB}">
      <dgm:prSet/>
      <dgm:spPr/>
      <dgm:t>
        <a:bodyPr/>
        <a:lstStyle/>
        <a:p>
          <a:r>
            <a:rPr lang="en-US"/>
            <a:t>Suicidality</a:t>
          </a:r>
        </a:p>
      </dgm:t>
    </dgm:pt>
    <dgm:pt modelId="{2C21A753-479A-4189-ACCE-5379B3B42BB6}" type="parTrans" cxnId="{EE9EA9CB-4165-4DE0-A462-3BD871CC2127}">
      <dgm:prSet/>
      <dgm:spPr/>
      <dgm:t>
        <a:bodyPr/>
        <a:lstStyle/>
        <a:p>
          <a:endParaRPr lang="en-US"/>
        </a:p>
      </dgm:t>
    </dgm:pt>
    <dgm:pt modelId="{1DDC6F6A-0561-4B2A-B3B5-F29E513CD07D}" type="sibTrans" cxnId="{EE9EA9CB-4165-4DE0-A462-3BD871CC2127}">
      <dgm:prSet/>
      <dgm:spPr/>
      <dgm:t>
        <a:bodyPr/>
        <a:lstStyle/>
        <a:p>
          <a:endParaRPr lang="en-US"/>
        </a:p>
      </dgm:t>
    </dgm:pt>
    <dgm:pt modelId="{61EB2D4E-B8DF-4E2C-AEE3-3091CEAB0D26}">
      <dgm:prSet/>
      <dgm:spPr/>
      <dgm:t>
        <a:bodyPr/>
        <a:lstStyle/>
        <a:p>
          <a:r>
            <a:rPr lang="en-US"/>
            <a:t>Frantic action</a:t>
          </a:r>
        </a:p>
      </dgm:t>
    </dgm:pt>
    <dgm:pt modelId="{67179A84-93FC-4D4A-BB6F-74CFD1C6BC4B}" type="parTrans" cxnId="{F77181E3-8AB3-4453-8711-7018FD694D16}">
      <dgm:prSet/>
      <dgm:spPr/>
      <dgm:t>
        <a:bodyPr/>
        <a:lstStyle/>
        <a:p>
          <a:endParaRPr lang="en-US"/>
        </a:p>
      </dgm:t>
    </dgm:pt>
    <dgm:pt modelId="{64F89CF4-50A9-4C3C-A846-6B22E95C1946}" type="sibTrans" cxnId="{F77181E3-8AB3-4453-8711-7018FD694D16}">
      <dgm:prSet/>
      <dgm:spPr/>
      <dgm:t>
        <a:bodyPr/>
        <a:lstStyle/>
        <a:p>
          <a:endParaRPr lang="en-US"/>
        </a:p>
      </dgm:t>
    </dgm:pt>
    <dgm:pt modelId="{6B05FA30-C1A0-436A-96F6-D53012BAFE6F}">
      <dgm:prSet/>
      <dgm:spPr/>
      <dgm:t>
        <a:bodyPr/>
        <a:lstStyle/>
        <a:p>
          <a:r>
            <a:rPr lang="en-US"/>
            <a:t>Shutting down</a:t>
          </a:r>
        </a:p>
      </dgm:t>
    </dgm:pt>
    <dgm:pt modelId="{D6055DC8-7AD2-428C-885F-51EB9420444C}" type="parTrans" cxnId="{CC7ED634-CED1-4902-965F-4D63783B15AE}">
      <dgm:prSet/>
      <dgm:spPr/>
      <dgm:t>
        <a:bodyPr/>
        <a:lstStyle/>
        <a:p>
          <a:endParaRPr lang="en-US"/>
        </a:p>
      </dgm:t>
    </dgm:pt>
    <dgm:pt modelId="{03F6C16C-BB0E-4193-8EBA-35A8BBA822AE}" type="sibTrans" cxnId="{CC7ED634-CED1-4902-965F-4D63783B15AE}">
      <dgm:prSet/>
      <dgm:spPr/>
      <dgm:t>
        <a:bodyPr/>
        <a:lstStyle/>
        <a:p>
          <a:endParaRPr lang="en-US"/>
        </a:p>
      </dgm:t>
    </dgm:pt>
    <dgm:pt modelId="{70179BFC-1DE7-4F9C-9ECA-A385385500C9}">
      <dgm:prSet/>
      <dgm:spPr/>
      <dgm:t>
        <a:bodyPr/>
        <a:lstStyle/>
        <a:p>
          <a:r>
            <a:rPr lang="en-US"/>
            <a:t>Martyr complex</a:t>
          </a:r>
        </a:p>
      </dgm:t>
    </dgm:pt>
    <dgm:pt modelId="{2B164F64-17EE-4C0C-A585-2A52F92E49F2}" type="parTrans" cxnId="{8268D86B-6667-4014-BC9C-4FBEAC039326}">
      <dgm:prSet/>
      <dgm:spPr/>
      <dgm:t>
        <a:bodyPr/>
        <a:lstStyle/>
        <a:p>
          <a:endParaRPr lang="en-US"/>
        </a:p>
      </dgm:t>
    </dgm:pt>
    <dgm:pt modelId="{18A0F190-C532-480F-ADB1-7788D9B09007}" type="sibTrans" cxnId="{8268D86B-6667-4014-BC9C-4FBEAC039326}">
      <dgm:prSet/>
      <dgm:spPr/>
      <dgm:t>
        <a:bodyPr/>
        <a:lstStyle/>
        <a:p>
          <a:endParaRPr lang="en-US"/>
        </a:p>
      </dgm:t>
    </dgm:pt>
    <dgm:pt modelId="{1DA36BB6-9443-4E0F-8303-4514CE6A8E22}">
      <dgm:prSet/>
      <dgm:spPr/>
      <dgm:t>
        <a:bodyPr/>
        <a:lstStyle/>
        <a:p>
          <a:r>
            <a:rPr lang="en-US"/>
            <a:t>Bunker mentality</a:t>
          </a:r>
        </a:p>
      </dgm:t>
    </dgm:pt>
    <dgm:pt modelId="{0561508D-C818-4DC1-903C-6588042471AE}" type="parTrans" cxnId="{E3659313-1EA0-4886-A2BC-BB89786AB14B}">
      <dgm:prSet/>
      <dgm:spPr/>
      <dgm:t>
        <a:bodyPr/>
        <a:lstStyle/>
        <a:p>
          <a:endParaRPr lang="en-US"/>
        </a:p>
      </dgm:t>
    </dgm:pt>
    <dgm:pt modelId="{FE1E3821-4256-4EC8-B859-DA21172CE764}" type="sibTrans" cxnId="{E3659313-1EA0-4886-A2BC-BB89786AB14B}">
      <dgm:prSet/>
      <dgm:spPr/>
      <dgm:t>
        <a:bodyPr/>
        <a:lstStyle/>
        <a:p>
          <a:endParaRPr lang="en-US"/>
        </a:p>
      </dgm:t>
    </dgm:pt>
    <dgm:pt modelId="{D3212517-FF9B-4637-A245-FF527FB194CD}">
      <dgm:prSet/>
      <dgm:spPr/>
      <dgm:t>
        <a:bodyPr/>
        <a:lstStyle/>
        <a:p>
          <a:r>
            <a:rPr lang="en-US"/>
            <a:t>Dysregulated emotions</a:t>
          </a:r>
        </a:p>
      </dgm:t>
    </dgm:pt>
    <dgm:pt modelId="{E7E3D24F-196B-4255-B87C-6C7A9F68234D}" type="parTrans" cxnId="{C6977694-E943-4663-89A1-4AC9D64D9DDA}">
      <dgm:prSet/>
      <dgm:spPr/>
      <dgm:t>
        <a:bodyPr/>
        <a:lstStyle/>
        <a:p>
          <a:endParaRPr lang="en-US"/>
        </a:p>
      </dgm:t>
    </dgm:pt>
    <dgm:pt modelId="{BFF7FEC3-1874-4F38-8B5E-E144F6076D67}" type="sibTrans" cxnId="{C6977694-E943-4663-89A1-4AC9D64D9DDA}">
      <dgm:prSet/>
      <dgm:spPr/>
      <dgm:t>
        <a:bodyPr/>
        <a:lstStyle/>
        <a:p>
          <a:endParaRPr lang="en-US"/>
        </a:p>
      </dgm:t>
    </dgm:pt>
    <dgm:pt modelId="{CB349FAE-6EDB-43B7-957E-422489BD7CC0}">
      <dgm:prSet/>
      <dgm:spPr/>
      <dgm:t>
        <a:bodyPr/>
        <a:lstStyle/>
        <a:p>
          <a:r>
            <a:rPr lang="en-US"/>
            <a:t>Burnout</a:t>
          </a:r>
        </a:p>
      </dgm:t>
    </dgm:pt>
    <dgm:pt modelId="{4B685191-DF19-41B8-921D-7FFCBBA9C17E}" type="parTrans" cxnId="{576C4564-CBF7-40B9-86CD-0FCF136C5BA9}">
      <dgm:prSet/>
      <dgm:spPr/>
      <dgm:t>
        <a:bodyPr/>
        <a:lstStyle/>
        <a:p>
          <a:endParaRPr lang="en-US"/>
        </a:p>
      </dgm:t>
    </dgm:pt>
    <dgm:pt modelId="{1E327899-0221-496A-8F0B-514A0F28A386}" type="sibTrans" cxnId="{576C4564-CBF7-40B9-86CD-0FCF136C5BA9}">
      <dgm:prSet/>
      <dgm:spPr/>
      <dgm:t>
        <a:bodyPr/>
        <a:lstStyle/>
        <a:p>
          <a:endParaRPr lang="en-US"/>
        </a:p>
      </dgm:t>
    </dgm:pt>
    <dgm:pt modelId="{EE560C8B-42BB-4CAD-B571-A160010E08F1}">
      <dgm:prSet/>
      <dgm:spPr/>
      <dgm:t>
        <a:bodyPr/>
        <a:lstStyle/>
        <a:p>
          <a:r>
            <a:rPr lang="en-US"/>
            <a:t>All-or-none thinking</a:t>
          </a:r>
        </a:p>
      </dgm:t>
    </dgm:pt>
    <dgm:pt modelId="{B935C103-F5AA-4BF3-A3E2-2C1A8AAC7040}" type="parTrans" cxnId="{B5FE1E5F-5348-428C-89FE-BAE89ED22176}">
      <dgm:prSet/>
      <dgm:spPr/>
      <dgm:t>
        <a:bodyPr/>
        <a:lstStyle/>
        <a:p>
          <a:endParaRPr lang="en-US"/>
        </a:p>
      </dgm:t>
    </dgm:pt>
    <dgm:pt modelId="{91B1220E-7C92-42A3-9CFA-BE749C5A02E8}" type="sibTrans" cxnId="{B5FE1E5F-5348-428C-89FE-BAE89ED22176}">
      <dgm:prSet/>
      <dgm:spPr/>
      <dgm:t>
        <a:bodyPr/>
        <a:lstStyle/>
        <a:p>
          <a:endParaRPr lang="en-US"/>
        </a:p>
      </dgm:t>
    </dgm:pt>
    <dgm:pt modelId="{C4AFA15A-C1BE-47EB-A628-92D887E2CE14}">
      <dgm:prSet/>
      <dgm:spPr/>
      <dgm:t>
        <a:bodyPr/>
        <a:lstStyle/>
        <a:p>
          <a:r>
            <a:rPr lang="en-US"/>
            <a:t>Othering</a:t>
          </a:r>
        </a:p>
      </dgm:t>
    </dgm:pt>
    <dgm:pt modelId="{81CD4825-2E4B-49E7-BB4B-213CB32B1E72}" type="parTrans" cxnId="{5433B393-43A2-45F1-955F-92CD15FF24F2}">
      <dgm:prSet/>
      <dgm:spPr/>
      <dgm:t>
        <a:bodyPr/>
        <a:lstStyle/>
        <a:p>
          <a:endParaRPr lang="en-US"/>
        </a:p>
      </dgm:t>
    </dgm:pt>
    <dgm:pt modelId="{771DE1FC-A78E-446B-8724-E17AB69D635C}" type="sibTrans" cxnId="{5433B393-43A2-45F1-955F-92CD15FF24F2}">
      <dgm:prSet/>
      <dgm:spPr/>
      <dgm:t>
        <a:bodyPr/>
        <a:lstStyle/>
        <a:p>
          <a:endParaRPr lang="en-US"/>
        </a:p>
      </dgm:t>
    </dgm:pt>
    <dgm:pt modelId="{4513312D-E533-4803-8BB2-ACBF7BE134F1}" type="pres">
      <dgm:prSet presAssocID="{151F72DD-6B10-470C-A891-A5BFFF0C0CC6}" presName="composite" presStyleCnt="0">
        <dgm:presLayoutVars>
          <dgm:chMax val="1"/>
          <dgm:dir/>
          <dgm:resizeHandles val="exact"/>
        </dgm:presLayoutVars>
      </dgm:prSet>
      <dgm:spPr/>
    </dgm:pt>
    <dgm:pt modelId="{60435A06-0DF3-4A40-8F1A-AEDEF65414A0}" type="pres">
      <dgm:prSet presAssocID="{151F72DD-6B10-470C-A891-A5BFFF0C0CC6}" presName="radial" presStyleCnt="0">
        <dgm:presLayoutVars>
          <dgm:animLvl val="ctr"/>
        </dgm:presLayoutVars>
      </dgm:prSet>
      <dgm:spPr/>
    </dgm:pt>
    <dgm:pt modelId="{ACDEF419-4033-463A-984C-245EC994F3C0}" type="pres">
      <dgm:prSet presAssocID="{58B4AD7C-7300-4349-947D-A082B086A6BD}" presName="centerShape" presStyleLbl="vennNode1" presStyleIdx="0" presStyleCnt="14"/>
      <dgm:spPr/>
    </dgm:pt>
    <dgm:pt modelId="{AB71F325-F666-42A0-B9C7-CE6EA3B34E2D}" type="pres">
      <dgm:prSet presAssocID="{6E6CF6CF-8EAC-4D1B-8424-2A251AD0C729}" presName="node" presStyleLbl="vennNode1" presStyleIdx="1" presStyleCnt="14">
        <dgm:presLayoutVars>
          <dgm:bulletEnabled val="1"/>
        </dgm:presLayoutVars>
      </dgm:prSet>
      <dgm:spPr/>
    </dgm:pt>
    <dgm:pt modelId="{BDA700F1-390A-45E9-BFE5-B07461678D00}" type="pres">
      <dgm:prSet presAssocID="{44DB6F01-3B41-4C20-99BE-B82375060922}" presName="node" presStyleLbl="vennNode1" presStyleIdx="2" presStyleCnt="14">
        <dgm:presLayoutVars>
          <dgm:bulletEnabled val="1"/>
        </dgm:presLayoutVars>
      </dgm:prSet>
      <dgm:spPr/>
    </dgm:pt>
    <dgm:pt modelId="{C5944B7E-7288-42D2-B151-BD049B87AD0D}" type="pres">
      <dgm:prSet presAssocID="{89E1D4C2-DA77-44D1-B4E7-E738D902D724}" presName="node" presStyleLbl="vennNode1" presStyleIdx="3" presStyleCnt="14">
        <dgm:presLayoutVars>
          <dgm:bulletEnabled val="1"/>
        </dgm:presLayoutVars>
      </dgm:prSet>
      <dgm:spPr/>
    </dgm:pt>
    <dgm:pt modelId="{69DB527D-B0F0-4378-82AB-C4F96CAB734E}" type="pres">
      <dgm:prSet presAssocID="{592D6F81-EAA6-4B80-B662-937529B8EBB2}" presName="node" presStyleLbl="vennNode1" presStyleIdx="4" presStyleCnt="14">
        <dgm:presLayoutVars>
          <dgm:bulletEnabled val="1"/>
        </dgm:presLayoutVars>
      </dgm:prSet>
      <dgm:spPr/>
    </dgm:pt>
    <dgm:pt modelId="{E76974FB-260E-4823-AE18-6F1848F5B16D}" type="pres">
      <dgm:prSet presAssocID="{38CC88B4-BC1A-4059-B6ED-020923F14EEB}" presName="node" presStyleLbl="vennNode1" presStyleIdx="5" presStyleCnt="14">
        <dgm:presLayoutVars>
          <dgm:bulletEnabled val="1"/>
        </dgm:presLayoutVars>
      </dgm:prSet>
      <dgm:spPr/>
    </dgm:pt>
    <dgm:pt modelId="{1AE1EC63-7CE1-43C0-BF49-ECD5054837A1}" type="pres">
      <dgm:prSet presAssocID="{61EB2D4E-B8DF-4E2C-AEE3-3091CEAB0D26}" presName="node" presStyleLbl="vennNode1" presStyleIdx="6" presStyleCnt="14">
        <dgm:presLayoutVars>
          <dgm:bulletEnabled val="1"/>
        </dgm:presLayoutVars>
      </dgm:prSet>
      <dgm:spPr/>
    </dgm:pt>
    <dgm:pt modelId="{4F188050-2DAE-4740-B00B-2DE76D3FF380}" type="pres">
      <dgm:prSet presAssocID="{6B05FA30-C1A0-436A-96F6-D53012BAFE6F}" presName="node" presStyleLbl="vennNode1" presStyleIdx="7" presStyleCnt="14">
        <dgm:presLayoutVars>
          <dgm:bulletEnabled val="1"/>
        </dgm:presLayoutVars>
      </dgm:prSet>
      <dgm:spPr/>
    </dgm:pt>
    <dgm:pt modelId="{F6804063-78ED-45E8-9153-99C5EAFAC1B8}" type="pres">
      <dgm:prSet presAssocID="{70179BFC-1DE7-4F9C-9ECA-A385385500C9}" presName="node" presStyleLbl="vennNode1" presStyleIdx="8" presStyleCnt="14">
        <dgm:presLayoutVars>
          <dgm:bulletEnabled val="1"/>
        </dgm:presLayoutVars>
      </dgm:prSet>
      <dgm:spPr/>
    </dgm:pt>
    <dgm:pt modelId="{CEB5461E-F1D1-4E6E-B832-6E4D48E0C44C}" type="pres">
      <dgm:prSet presAssocID="{1DA36BB6-9443-4E0F-8303-4514CE6A8E22}" presName="node" presStyleLbl="vennNode1" presStyleIdx="9" presStyleCnt="14">
        <dgm:presLayoutVars>
          <dgm:bulletEnabled val="1"/>
        </dgm:presLayoutVars>
      </dgm:prSet>
      <dgm:spPr/>
    </dgm:pt>
    <dgm:pt modelId="{30A5FECA-C175-4390-9841-D93BB60B21B0}" type="pres">
      <dgm:prSet presAssocID="{D3212517-FF9B-4637-A245-FF527FB194CD}" presName="node" presStyleLbl="vennNode1" presStyleIdx="10" presStyleCnt="14">
        <dgm:presLayoutVars>
          <dgm:bulletEnabled val="1"/>
        </dgm:presLayoutVars>
      </dgm:prSet>
      <dgm:spPr/>
    </dgm:pt>
    <dgm:pt modelId="{1AA53902-7C10-4D16-99DE-B9869F2C6D9C}" type="pres">
      <dgm:prSet presAssocID="{CB349FAE-6EDB-43B7-957E-422489BD7CC0}" presName="node" presStyleLbl="vennNode1" presStyleIdx="11" presStyleCnt="14">
        <dgm:presLayoutVars>
          <dgm:bulletEnabled val="1"/>
        </dgm:presLayoutVars>
      </dgm:prSet>
      <dgm:spPr/>
    </dgm:pt>
    <dgm:pt modelId="{6819A375-0DC3-453A-9256-2C3390C44C78}" type="pres">
      <dgm:prSet presAssocID="{EE560C8B-42BB-4CAD-B571-A160010E08F1}" presName="node" presStyleLbl="vennNode1" presStyleIdx="12" presStyleCnt="14">
        <dgm:presLayoutVars>
          <dgm:bulletEnabled val="1"/>
        </dgm:presLayoutVars>
      </dgm:prSet>
      <dgm:spPr/>
    </dgm:pt>
    <dgm:pt modelId="{70F28162-7BE9-4281-A1B8-B14901A4F4AD}" type="pres">
      <dgm:prSet presAssocID="{C4AFA15A-C1BE-47EB-A628-92D887E2CE14}" presName="node" presStyleLbl="vennNode1" presStyleIdx="13" presStyleCnt="14">
        <dgm:presLayoutVars>
          <dgm:bulletEnabled val="1"/>
        </dgm:presLayoutVars>
      </dgm:prSet>
      <dgm:spPr/>
    </dgm:pt>
  </dgm:ptLst>
  <dgm:cxnLst>
    <dgm:cxn modelId="{68992F07-6A06-49D5-9B69-6AC287240C45}" type="presOf" srcId="{70179BFC-1DE7-4F9C-9ECA-A385385500C9}" destId="{F6804063-78ED-45E8-9153-99C5EAFAC1B8}" srcOrd="0" destOrd="0" presId="urn:microsoft.com/office/officeart/2005/8/layout/radial3"/>
    <dgm:cxn modelId="{E3659313-1EA0-4886-A2BC-BB89786AB14B}" srcId="{58B4AD7C-7300-4349-947D-A082B086A6BD}" destId="{1DA36BB6-9443-4E0F-8303-4514CE6A8E22}" srcOrd="8" destOrd="0" parTransId="{0561508D-C818-4DC1-903C-6588042471AE}" sibTransId="{FE1E3821-4256-4EC8-B859-DA21172CE764}"/>
    <dgm:cxn modelId="{C2A00F25-A32B-4DFE-98B4-D28982BC91CA}" type="presOf" srcId="{61EB2D4E-B8DF-4E2C-AEE3-3091CEAB0D26}" destId="{1AE1EC63-7CE1-43C0-BF49-ECD5054837A1}" srcOrd="0" destOrd="0" presId="urn:microsoft.com/office/officeart/2005/8/layout/radial3"/>
    <dgm:cxn modelId="{CC7ED634-CED1-4902-965F-4D63783B15AE}" srcId="{58B4AD7C-7300-4349-947D-A082B086A6BD}" destId="{6B05FA30-C1A0-436A-96F6-D53012BAFE6F}" srcOrd="6" destOrd="0" parTransId="{D6055DC8-7AD2-428C-885F-51EB9420444C}" sibTransId="{03F6C16C-BB0E-4193-8EBA-35A8BBA822AE}"/>
    <dgm:cxn modelId="{2EAA0C3A-AF5A-4E24-9702-CB7BC371EB08}" type="presOf" srcId="{6B05FA30-C1A0-436A-96F6-D53012BAFE6F}" destId="{4F188050-2DAE-4740-B00B-2DE76D3FF380}" srcOrd="0" destOrd="0" presId="urn:microsoft.com/office/officeart/2005/8/layout/radial3"/>
    <dgm:cxn modelId="{1A3E0940-797F-42C8-A8DB-6EDF446178AC}" type="presOf" srcId="{592D6F81-EAA6-4B80-B662-937529B8EBB2}" destId="{69DB527D-B0F0-4378-82AB-C4F96CAB734E}" srcOrd="0" destOrd="0" presId="urn:microsoft.com/office/officeart/2005/8/layout/radial3"/>
    <dgm:cxn modelId="{B5FE1E5F-5348-428C-89FE-BAE89ED22176}" srcId="{58B4AD7C-7300-4349-947D-A082B086A6BD}" destId="{EE560C8B-42BB-4CAD-B571-A160010E08F1}" srcOrd="11" destOrd="0" parTransId="{B935C103-F5AA-4BF3-A3E2-2C1A8AAC7040}" sibTransId="{91B1220E-7C92-42A3-9CFA-BE749C5A02E8}"/>
    <dgm:cxn modelId="{576C4564-CBF7-40B9-86CD-0FCF136C5BA9}" srcId="{58B4AD7C-7300-4349-947D-A082B086A6BD}" destId="{CB349FAE-6EDB-43B7-957E-422489BD7CC0}" srcOrd="10" destOrd="0" parTransId="{4B685191-DF19-41B8-921D-7FFCBBA9C17E}" sibTransId="{1E327899-0221-496A-8F0B-514A0F28A386}"/>
    <dgm:cxn modelId="{8268D86B-6667-4014-BC9C-4FBEAC039326}" srcId="{58B4AD7C-7300-4349-947D-A082B086A6BD}" destId="{70179BFC-1DE7-4F9C-9ECA-A385385500C9}" srcOrd="7" destOrd="0" parTransId="{2B164F64-17EE-4C0C-A585-2A52F92E49F2}" sibTransId="{18A0F190-C532-480F-ADB1-7788D9B09007}"/>
    <dgm:cxn modelId="{8833EA4C-DD6B-41B8-9C02-7C0880C8DD89}" type="presOf" srcId="{D3212517-FF9B-4637-A245-FF527FB194CD}" destId="{30A5FECA-C175-4390-9841-D93BB60B21B0}" srcOrd="0" destOrd="0" presId="urn:microsoft.com/office/officeart/2005/8/layout/radial3"/>
    <dgm:cxn modelId="{5717C67C-5E72-461C-87CC-1DF1ED3A5AAC}" type="presOf" srcId="{89E1D4C2-DA77-44D1-B4E7-E738D902D724}" destId="{C5944B7E-7288-42D2-B151-BD049B87AD0D}" srcOrd="0" destOrd="0" presId="urn:microsoft.com/office/officeart/2005/8/layout/radial3"/>
    <dgm:cxn modelId="{71439B85-C46B-4649-B279-8A5E4563C4F4}" type="presOf" srcId="{CB349FAE-6EDB-43B7-957E-422489BD7CC0}" destId="{1AA53902-7C10-4D16-99DE-B9869F2C6D9C}" srcOrd="0" destOrd="0" presId="urn:microsoft.com/office/officeart/2005/8/layout/radial3"/>
    <dgm:cxn modelId="{773C1589-C2B3-45C9-A78F-528D742E6708}" type="presOf" srcId="{EE560C8B-42BB-4CAD-B571-A160010E08F1}" destId="{6819A375-0DC3-453A-9256-2C3390C44C78}" srcOrd="0" destOrd="0" presId="urn:microsoft.com/office/officeart/2005/8/layout/radial3"/>
    <dgm:cxn modelId="{2C85A78B-2E0D-4CC7-ADDF-B1839EB24102}" type="presOf" srcId="{44DB6F01-3B41-4C20-99BE-B82375060922}" destId="{BDA700F1-390A-45E9-BFE5-B07461678D00}" srcOrd="0" destOrd="0" presId="urn:microsoft.com/office/officeart/2005/8/layout/radial3"/>
    <dgm:cxn modelId="{5433B393-43A2-45F1-955F-92CD15FF24F2}" srcId="{58B4AD7C-7300-4349-947D-A082B086A6BD}" destId="{C4AFA15A-C1BE-47EB-A628-92D887E2CE14}" srcOrd="12" destOrd="0" parTransId="{81CD4825-2E4B-49E7-BB4B-213CB32B1E72}" sibTransId="{771DE1FC-A78E-446B-8724-E17AB69D635C}"/>
    <dgm:cxn modelId="{C6977694-E943-4663-89A1-4AC9D64D9DDA}" srcId="{58B4AD7C-7300-4349-947D-A082B086A6BD}" destId="{D3212517-FF9B-4637-A245-FF527FB194CD}" srcOrd="9" destOrd="0" parTransId="{E7E3D24F-196B-4255-B87C-6C7A9F68234D}" sibTransId="{BFF7FEC3-1874-4F38-8B5E-E144F6076D67}"/>
    <dgm:cxn modelId="{029EA99A-780A-4D2F-BFAD-7D18AD64A1E0}" srcId="{151F72DD-6B10-470C-A891-A5BFFF0C0CC6}" destId="{58B4AD7C-7300-4349-947D-A082B086A6BD}" srcOrd="0" destOrd="0" parTransId="{1BA65DF2-BF9B-40EA-B8D6-15FD9B1C28C3}" sibTransId="{C771BFAE-6F8E-464E-B2A5-C1FF1D65E83B}"/>
    <dgm:cxn modelId="{7E5CF69B-7602-460F-97CE-8E0FB98F4718}" srcId="{58B4AD7C-7300-4349-947D-A082B086A6BD}" destId="{6E6CF6CF-8EAC-4D1B-8424-2A251AD0C729}" srcOrd="0" destOrd="0" parTransId="{D79281F5-C2FB-4333-A4BB-37A63F0A1C47}" sibTransId="{57098A02-7565-4468-B914-233D78D3999F}"/>
    <dgm:cxn modelId="{FC05449D-E8C6-41B6-84AA-B8E900C0C14D}" type="presOf" srcId="{6E6CF6CF-8EAC-4D1B-8424-2A251AD0C729}" destId="{AB71F325-F666-42A0-B9C7-CE6EA3B34E2D}" srcOrd="0" destOrd="0" presId="urn:microsoft.com/office/officeart/2005/8/layout/radial3"/>
    <dgm:cxn modelId="{AA716CBD-3756-42D3-B05F-BCF69A34144E}" srcId="{58B4AD7C-7300-4349-947D-A082B086A6BD}" destId="{592D6F81-EAA6-4B80-B662-937529B8EBB2}" srcOrd="3" destOrd="0" parTransId="{AC383970-1E63-42C0-A956-D4E21C01A661}" sibTransId="{386A8E14-E940-4DF5-8E41-188593B7625F}"/>
    <dgm:cxn modelId="{160E0CBF-9B05-4B76-A592-5E00C0C4FC13}" type="presOf" srcId="{58B4AD7C-7300-4349-947D-A082B086A6BD}" destId="{ACDEF419-4033-463A-984C-245EC994F3C0}" srcOrd="0" destOrd="0" presId="urn:microsoft.com/office/officeart/2005/8/layout/radial3"/>
    <dgm:cxn modelId="{B2C4E8C2-1245-4531-8238-A6D6C98F654F}" type="presOf" srcId="{151F72DD-6B10-470C-A891-A5BFFF0C0CC6}" destId="{4513312D-E533-4803-8BB2-ACBF7BE134F1}" srcOrd="0" destOrd="0" presId="urn:microsoft.com/office/officeart/2005/8/layout/radial3"/>
    <dgm:cxn modelId="{EE9EA9CB-4165-4DE0-A462-3BD871CC2127}" srcId="{58B4AD7C-7300-4349-947D-A082B086A6BD}" destId="{38CC88B4-BC1A-4059-B6ED-020923F14EEB}" srcOrd="4" destOrd="0" parTransId="{2C21A753-479A-4189-ACCE-5379B3B42BB6}" sibTransId="{1DDC6F6A-0561-4B2A-B3B5-F29E513CD07D}"/>
    <dgm:cxn modelId="{5805C6DD-2161-4946-A659-68711FF1C321}" type="presOf" srcId="{C4AFA15A-C1BE-47EB-A628-92D887E2CE14}" destId="{70F28162-7BE9-4281-A1B8-B14901A4F4AD}" srcOrd="0" destOrd="0" presId="urn:microsoft.com/office/officeart/2005/8/layout/radial3"/>
    <dgm:cxn modelId="{E836D3E2-7A4F-4D2C-AAFF-F6746609F577}" type="presOf" srcId="{1DA36BB6-9443-4E0F-8303-4514CE6A8E22}" destId="{CEB5461E-F1D1-4E6E-B832-6E4D48E0C44C}" srcOrd="0" destOrd="0" presId="urn:microsoft.com/office/officeart/2005/8/layout/radial3"/>
    <dgm:cxn modelId="{F77181E3-8AB3-4453-8711-7018FD694D16}" srcId="{58B4AD7C-7300-4349-947D-A082B086A6BD}" destId="{61EB2D4E-B8DF-4E2C-AEE3-3091CEAB0D26}" srcOrd="5" destOrd="0" parTransId="{67179A84-93FC-4D4A-BB6F-74CFD1C6BC4B}" sibTransId="{64F89CF4-50A9-4C3C-A846-6B22E95C1946}"/>
    <dgm:cxn modelId="{F8E914E6-4FEC-414B-8444-BD1CCF348C23}" srcId="{58B4AD7C-7300-4349-947D-A082B086A6BD}" destId="{44DB6F01-3B41-4C20-99BE-B82375060922}" srcOrd="1" destOrd="0" parTransId="{FECFDAE8-8E25-4356-B572-5F098F2BF9A2}" sibTransId="{541364D3-CBB5-43A6-8C48-D37CA3CC9FB6}"/>
    <dgm:cxn modelId="{3F6951F8-8356-4FD1-B1A2-11462BCFB172}" type="presOf" srcId="{38CC88B4-BC1A-4059-B6ED-020923F14EEB}" destId="{E76974FB-260E-4823-AE18-6F1848F5B16D}" srcOrd="0" destOrd="0" presId="urn:microsoft.com/office/officeart/2005/8/layout/radial3"/>
    <dgm:cxn modelId="{98296BFC-11D1-486C-89DD-C703D1198B20}" srcId="{58B4AD7C-7300-4349-947D-A082B086A6BD}" destId="{89E1D4C2-DA77-44D1-B4E7-E738D902D724}" srcOrd="2" destOrd="0" parTransId="{9C76A9D7-0A7F-4789-B8A8-133E23BDCC3D}" sibTransId="{4A477411-3F7A-471A-A47C-243D4FB75B97}"/>
    <dgm:cxn modelId="{2FF99B9B-B5F5-4097-8F49-CFC708199BAF}" type="presParOf" srcId="{4513312D-E533-4803-8BB2-ACBF7BE134F1}" destId="{60435A06-0DF3-4A40-8F1A-AEDEF65414A0}" srcOrd="0" destOrd="0" presId="urn:microsoft.com/office/officeart/2005/8/layout/radial3"/>
    <dgm:cxn modelId="{0FF63722-C916-4810-90D4-1C63DFA1729E}" type="presParOf" srcId="{60435A06-0DF3-4A40-8F1A-AEDEF65414A0}" destId="{ACDEF419-4033-463A-984C-245EC994F3C0}" srcOrd="0" destOrd="0" presId="urn:microsoft.com/office/officeart/2005/8/layout/radial3"/>
    <dgm:cxn modelId="{A6ED7DC1-B64D-4509-8A36-08D445269D44}" type="presParOf" srcId="{60435A06-0DF3-4A40-8F1A-AEDEF65414A0}" destId="{AB71F325-F666-42A0-B9C7-CE6EA3B34E2D}" srcOrd="1" destOrd="0" presId="urn:microsoft.com/office/officeart/2005/8/layout/radial3"/>
    <dgm:cxn modelId="{C0900EE3-FE19-4461-B795-4382144DA5E5}" type="presParOf" srcId="{60435A06-0DF3-4A40-8F1A-AEDEF65414A0}" destId="{BDA700F1-390A-45E9-BFE5-B07461678D00}" srcOrd="2" destOrd="0" presId="urn:microsoft.com/office/officeart/2005/8/layout/radial3"/>
    <dgm:cxn modelId="{E8AE89DC-6D2D-421D-8F15-9EBEEB392780}" type="presParOf" srcId="{60435A06-0DF3-4A40-8F1A-AEDEF65414A0}" destId="{C5944B7E-7288-42D2-B151-BD049B87AD0D}" srcOrd="3" destOrd="0" presId="urn:microsoft.com/office/officeart/2005/8/layout/radial3"/>
    <dgm:cxn modelId="{D910F786-EE9D-49AE-BF3B-A0E7CB22794A}" type="presParOf" srcId="{60435A06-0DF3-4A40-8F1A-AEDEF65414A0}" destId="{69DB527D-B0F0-4378-82AB-C4F96CAB734E}" srcOrd="4" destOrd="0" presId="urn:microsoft.com/office/officeart/2005/8/layout/radial3"/>
    <dgm:cxn modelId="{570AC198-6BA0-410B-857C-365B643E6C05}" type="presParOf" srcId="{60435A06-0DF3-4A40-8F1A-AEDEF65414A0}" destId="{E76974FB-260E-4823-AE18-6F1848F5B16D}" srcOrd="5" destOrd="0" presId="urn:microsoft.com/office/officeart/2005/8/layout/radial3"/>
    <dgm:cxn modelId="{2C6488B7-14D7-4C14-B089-812D5947C648}" type="presParOf" srcId="{60435A06-0DF3-4A40-8F1A-AEDEF65414A0}" destId="{1AE1EC63-7CE1-43C0-BF49-ECD5054837A1}" srcOrd="6" destOrd="0" presId="urn:microsoft.com/office/officeart/2005/8/layout/radial3"/>
    <dgm:cxn modelId="{1A2C0DE8-4F21-4A2E-B9B3-B14F5BE6CDAD}" type="presParOf" srcId="{60435A06-0DF3-4A40-8F1A-AEDEF65414A0}" destId="{4F188050-2DAE-4740-B00B-2DE76D3FF380}" srcOrd="7" destOrd="0" presId="urn:microsoft.com/office/officeart/2005/8/layout/radial3"/>
    <dgm:cxn modelId="{26C314C7-BDEE-4649-9AD5-8A4B3F7E22FD}" type="presParOf" srcId="{60435A06-0DF3-4A40-8F1A-AEDEF65414A0}" destId="{F6804063-78ED-45E8-9153-99C5EAFAC1B8}" srcOrd="8" destOrd="0" presId="urn:microsoft.com/office/officeart/2005/8/layout/radial3"/>
    <dgm:cxn modelId="{E5646605-B9B3-4223-92F9-EA9FCA2C55C9}" type="presParOf" srcId="{60435A06-0DF3-4A40-8F1A-AEDEF65414A0}" destId="{CEB5461E-F1D1-4E6E-B832-6E4D48E0C44C}" srcOrd="9" destOrd="0" presId="urn:microsoft.com/office/officeart/2005/8/layout/radial3"/>
    <dgm:cxn modelId="{5AC24246-F2B3-4C20-9529-4692530084F4}" type="presParOf" srcId="{60435A06-0DF3-4A40-8F1A-AEDEF65414A0}" destId="{30A5FECA-C175-4390-9841-D93BB60B21B0}" srcOrd="10" destOrd="0" presId="urn:microsoft.com/office/officeart/2005/8/layout/radial3"/>
    <dgm:cxn modelId="{28CA1B90-7675-4F4A-84C6-DD13A78DE966}" type="presParOf" srcId="{60435A06-0DF3-4A40-8F1A-AEDEF65414A0}" destId="{1AA53902-7C10-4D16-99DE-B9869F2C6D9C}" srcOrd="11" destOrd="0" presId="urn:microsoft.com/office/officeart/2005/8/layout/radial3"/>
    <dgm:cxn modelId="{B6C60D1E-E636-4F73-9E07-0B8A09ECE0FD}" type="presParOf" srcId="{60435A06-0DF3-4A40-8F1A-AEDEF65414A0}" destId="{6819A375-0DC3-453A-9256-2C3390C44C78}" srcOrd="12" destOrd="0" presId="urn:microsoft.com/office/officeart/2005/8/layout/radial3"/>
    <dgm:cxn modelId="{D952D89F-8219-42D1-85BD-CD1478B09292}" type="presParOf" srcId="{60435A06-0DF3-4A40-8F1A-AEDEF65414A0}" destId="{70F28162-7BE9-4281-A1B8-B14901A4F4AD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9A4AD-90BB-4AFC-AEC1-315E6ABE112F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68230F-51C7-4F87-BE50-ADCB54556C2F}">
      <dgm:prSet/>
      <dgm:spPr/>
      <dgm:t>
        <a:bodyPr/>
        <a:lstStyle/>
        <a:p>
          <a:r>
            <a:rPr lang="en-US" dirty="0"/>
            <a:t>How did it feel to be a participant?</a:t>
          </a:r>
        </a:p>
      </dgm:t>
    </dgm:pt>
    <dgm:pt modelId="{F6C24919-80E9-40B3-AB13-B4D0EC4F0C46}" type="parTrans" cxnId="{CFE21EC5-389C-4498-B2FE-84A06BDC6F31}">
      <dgm:prSet/>
      <dgm:spPr/>
      <dgm:t>
        <a:bodyPr/>
        <a:lstStyle/>
        <a:p>
          <a:endParaRPr lang="en-US"/>
        </a:p>
      </dgm:t>
    </dgm:pt>
    <dgm:pt modelId="{7C9918C0-11B9-4A5D-8277-86C6DBF52BAF}" type="sibTrans" cxnId="{CFE21EC5-389C-4498-B2FE-84A06BDC6F31}">
      <dgm:prSet/>
      <dgm:spPr/>
      <dgm:t>
        <a:bodyPr/>
        <a:lstStyle/>
        <a:p>
          <a:endParaRPr lang="en-US"/>
        </a:p>
      </dgm:t>
    </dgm:pt>
    <dgm:pt modelId="{5EC30EA3-E80E-4A75-AA5E-AC4B1659282B}">
      <dgm:prSet/>
      <dgm:spPr/>
      <dgm:t>
        <a:bodyPr/>
        <a:lstStyle/>
        <a:p>
          <a:r>
            <a:rPr lang="en-US" dirty="0"/>
            <a:t>Did you notice any resistances (within yourself or the group) to talking about or staying with any of the feelings? Were you left unsettled in any way?</a:t>
          </a:r>
        </a:p>
      </dgm:t>
    </dgm:pt>
    <dgm:pt modelId="{F7797DE4-81B8-493D-B7D6-960BE7FCD0D0}" type="parTrans" cxnId="{0633B2BF-0519-4DD8-B0F4-93D781F68C4B}">
      <dgm:prSet/>
      <dgm:spPr/>
      <dgm:t>
        <a:bodyPr/>
        <a:lstStyle/>
        <a:p>
          <a:endParaRPr lang="en-US"/>
        </a:p>
      </dgm:t>
    </dgm:pt>
    <dgm:pt modelId="{2DDBC670-A57D-40F9-898C-3240B5716642}" type="sibTrans" cxnId="{0633B2BF-0519-4DD8-B0F4-93D781F68C4B}">
      <dgm:prSet/>
      <dgm:spPr/>
      <dgm:t>
        <a:bodyPr/>
        <a:lstStyle/>
        <a:p>
          <a:endParaRPr lang="en-US"/>
        </a:p>
      </dgm:t>
    </dgm:pt>
    <dgm:pt modelId="{7664D0C5-4370-4043-9AEF-0B02B876471A}" type="pres">
      <dgm:prSet presAssocID="{9E49A4AD-90BB-4AFC-AEC1-315E6ABE112F}" presName="Name0" presStyleCnt="0">
        <dgm:presLayoutVars>
          <dgm:dir/>
          <dgm:animLvl val="lvl"/>
          <dgm:resizeHandles val="exact"/>
        </dgm:presLayoutVars>
      </dgm:prSet>
      <dgm:spPr/>
    </dgm:pt>
    <dgm:pt modelId="{30984A61-F8FE-48C2-B4D8-D286B63F8E4B}" type="pres">
      <dgm:prSet presAssocID="{5EC30EA3-E80E-4A75-AA5E-AC4B1659282B}" presName="boxAndChildren" presStyleCnt="0"/>
      <dgm:spPr/>
    </dgm:pt>
    <dgm:pt modelId="{41609A60-EF0D-4BC5-AA79-8268996C8316}" type="pres">
      <dgm:prSet presAssocID="{5EC30EA3-E80E-4A75-AA5E-AC4B1659282B}" presName="parentTextBox" presStyleLbl="node1" presStyleIdx="0" presStyleCnt="2"/>
      <dgm:spPr/>
    </dgm:pt>
    <dgm:pt modelId="{E97F7968-CB8A-4592-88CB-2D63A68F68C2}" type="pres">
      <dgm:prSet presAssocID="{7C9918C0-11B9-4A5D-8277-86C6DBF52BAF}" presName="sp" presStyleCnt="0"/>
      <dgm:spPr/>
    </dgm:pt>
    <dgm:pt modelId="{56CEE9FB-501C-4999-9E7F-11FCE64590F6}" type="pres">
      <dgm:prSet presAssocID="{A168230F-51C7-4F87-BE50-ADCB54556C2F}" presName="arrowAndChildren" presStyleCnt="0"/>
      <dgm:spPr/>
    </dgm:pt>
    <dgm:pt modelId="{CDBF906C-12A4-41A5-AEE2-FD88F8D10013}" type="pres">
      <dgm:prSet presAssocID="{A168230F-51C7-4F87-BE50-ADCB54556C2F}" presName="parentTextArrow" presStyleLbl="node1" presStyleIdx="1" presStyleCnt="2"/>
      <dgm:spPr/>
    </dgm:pt>
  </dgm:ptLst>
  <dgm:cxnLst>
    <dgm:cxn modelId="{EAB0C444-E2F2-41FD-994C-A63C32139D9C}" type="presOf" srcId="{A168230F-51C7-4F87-BE50-ADCB54556C2F}" destId="{CDBF906C-12A4-41A5-AEE2-FD88F8D10013}" srcOrd="0" destOrd="0" presId="urn:microsoft.com/office/officeart/2005/8/layout/process4"/>
    <dgm:cxn modelId="{5002BA6A-786F-48F3-9092-961FC159A533}" type="presOf" srcId="{5EC30EA3-E80E-4A75-AA5E-AC4B1659282B}" destId="{41609A60-EF0D-4BC5-AA79-8268996C8316}" srcOrd="0" destOrd="0" presId="urn:microsoft.com/office/officeart/2005/8/layout/process4"/>
    <dgm:cxn modelId="{0633B2BF-0519-4DD8-B0F4-93D781F68C4B}" srcId="{9E49A4AD-90BB-4AFC-AEC1-315E6ABE112F}" destId="{5EC30EA3-E80E-4A75-AA5E-AC4B1659282B}" srcOrd="1" destOrd="0" parTransId="{F7797DE4-81B8-493D-B7D6-960BE7FCD0D0}" sibTransId="{2DDBC670-A57D-40F9-898C-3240B5716642}"/>
    <dgm:cxn modelId="{CFE21EC5-389C-4498-B2FE-84A06BDC6F31}" srcId="{9E49A4AD-90BB-4AFC-AEC1-315E6ABE112F}" destId="{A168230F-51C7-4F87-BE50-ADCB54556C2F}" srcOrd="0" destOrd="0" parTransId="{F6C24919-80E9-40B3-AB13-B4D0EC4F0C46}" sibTransId="{7C9918C0-11B9-4A5D-8277-86C6DBF52BAF}"/>
    <dgm:cxn modelId="{0E1401E0-3526-4D36-A442-ABFBAF7396C1}" type="presOf" srcId="{9E49A4AD-90BB-4AFC-AEC1-315E6ABE112F}" destId="{7664D0C5-4370-4043-9AEF-0B02B876471A}" srcOrd="0" destOrd="0" presId="urn:microsoft.com/office/officeart/2005/8/layout/process4"/>
    <dgm:cxn modelId="{F55108DA-DD0E-4605-826C-B5D1A567D5A4}" type="presParOf" srcId="{7664D0C5-4370-4043-9AEF-0B02B876471A}" destId="{30984A61-F8FE-48C2-B4D8-D286B63F8E4B}" srcOrd="0" destOrd="0" presId="urn:microsoft.com/office/officeart/2005/8/layout/process4"/>
    <dgm:cxn modelId="{3AAB0993-E8DD-40A4-8278-7F8F9AED55D9}" type="presParOf" srcId="{30984A61-F8FE-48C2-B4D8-D286B63F8E4B}" destId="{41609A60-EF0D-4BC5-AA79-8268996C8316}" srcOrd="0" destOrd="0" presId="urn:microsoft.com/office/officeart/2005/8/layout/process4"/>
    <dgm:cxn modelId="{47C1EFEE-77B3-4F84-9F33-2547D66DBEEC}" type="presParOf" srcId="{7664D0C5-4370-4043-9AEF-0B02B876471A}" destId="{E97F7968-CB8A-4592-88CB-2D63A68F68C2}" srcOrd="1" destOrd="0" presId="urn:microsoft.com/office/officeart/2005/8/layout/process4"/>
    <dgm:cxn modelId="{C51FDAC0-10E0-4635-B43B-83D2E5F2C880}" type="presParOf" srcId="{7664D0C5-4370-4043-9AEF-0B02B876471A}" destId="{56CEE9FB-501C-4999-9E7F-11FCE64590F6}" srcOrd="2" destOrd="0" presId="urn:microsoft.com/office/officeart/2005/8/layout/process4"/>
    <dgm:cxn modelId="{CE6DF670-0CC1-42E9-A62B-D182E7764EA3}" type="presParOf" srcId="{56CEE9FB-501C-4999-9E7F-11FCE64590F6}" destId="{CDBF906C-12A4-41A5-AEE2-FD88F8D100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EF419-4033-463A-984C-245EC994F3C0}">
      <dsp:nvSpPr>
        <dsp:cNvPr id="0" name=""/>
        <dsp:cNvSpPr/>
      </dsp:nvSpPr>
      <dsp:spPr>
        <a:xfrm>
          <a:off x="4148068" y="1880303"/>
          <a:ext cx="3174503" cy="31745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can happen when we don’t process our climate emotions</a:t>
          </a:r>
        </a:p>
      </dsp:txBody>
      <dsp:txXfrm>
        <a:off x="4612963" y="2345198"/>
        <a:ext cx="2244713" cy="2244713"/>
      </dsp:txXfrm>
    </dsp:sp>
    <dsp:sp modelId="{AB71F325-F666-42A0-B9C7-CE6EA3B34E2D}">
      <dsp:nvSpPr>
        <dsp:cNvPr id="0" name=""/>
        <dsp:cNvSpPr/>
      </dsp:nvSpPr>
      <dsp:spPr>
        <a:xfrm>
          <a:off x="4941694" y="20239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Drug/alcohol overuse</a:t>
          </a:r>
        </a:p>
      </dsp:txBody>
      <dsp:txXfrm>
        <a:off x="5174142" y="252687"/>
        <a:ext cx="1122355" cy="1122355"/>
      </dsp:txXfrm>
    </dsp:sp>
    <dsp:sp modelId="{BDA700F1-390A-45E9-BFE5-B07461678D00}">
      <dsp:nvSpPr>
        <dsp:cNvPr id="0" name=""/>
        <dsp:cNvSpPr/>
      </dsp:nvSpPr>
      <dsp:spPr>
        <a:xfrm>
          <a:off x="6174925" y="324203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Nihilism</a:t>
          </a:r>
        </a:p>
      </dsp:txBody>
      <dsp:txXfrm>
        <a:off x="6407373" y="556651"/>
        <a:ext cx="1122355" cy="1122355"/>
      </dsp:txXfrm>
    </dsp:sp>
    <dsp:sp modelId="{C5944B7E-7288-42D2-B151-BD049B87AD0D}">
      <dsp:nvSpPr>
        <dsp:cNvPr id="0" name=""/>
        <dsp:cNvSpPr/>
      </dsp:nvSpPr>
      <dsp:spPr>
        <a:xfrm>
          <a:off x="7125638" y="1166461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Hedonism</a:t>
          </a:r>
        </a:p>
      </dsp:txBody>
      <dsp:txXfrm>
        <a:off x="7358086" y="1398909"/>
        <a:ext cx="1122355" cy="1122355"/>
      </dsp:txXfrm>
    </dsp:sp>
    <dsp:sp modelId="{69DB527D-B0F0-4378-82AB-C4F96CAB734E}">
      <dsp:nvSpPr>
        <dsp:cNvPr id="0" name=""/>
        <dsp:cNvSpPr/>
      </dsp:nvSpPr>
      <dsp:spPr>
        <a:xfrm>
          <a:off x="7576036" y="2354062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Self-harm behavior</a:t>
          </a:r>
        </a:p>
      </dsp:txBody>
      <dsp:txXfrm>
        <a:off x="7808484" y="2586510"/>
        <a:ext cx="1122355" cy="1122355"/>
      </dsp:txXfrm>
    </dsp:sp>
    <dsp:sp modelId="{E76974FB-260E-4823-AE18-6F1848F5B16D}">
      <dsp:nvSpPr>
        <dsp:cNvPr id="0" name=""/>
        <dsp:cNvSpPr/>
      </dsp:nvSpPr>
      <dsp:spPr>
        <a:xfrm>
          <a:off x="7422937" y="3614941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Suicidality</a:t>
          </a:r>
        </a:p>
      </dsp:txBody>
      <dsp:txXfrm>
        <a:off x="7655385" y="3847389"/>
        <a:ext cx="1122355" cy="1122355"/>
      </dsp:txXfrm>
    </dsp:sp>
    <dsp:sp modelId="{1AE1EC63-7CE1-43C0-BF49-ECD5054837A1}">
      <dsp:nvSpPr>
        <dsp:cNvPr id="0" name=""/>
        <dsp:cNvSpPr/>
      </dsp:nvSpPr>
      <dsp:spPr>
        <a:xfrm>
          <a:off x="6701416" y="4660245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Frantic action</a:t>
          </a:r>
        </a:p>
      </dsp:txBody>
      <dsp:txXfrm>
        <a:off x="6933864" y="4892693"/>
        <a:ext cx="1122355" cy="1122355"/>
      </dsp:txXfrm>
    </dsp:sp>
    <dsp:sp modelId="{4F188050-2DAE-4740-B00B-2DE76D3FF380}">
      <dsp:nvSpPr>
        <dsp:cNvPr id="0" name=""/>
        <dsp:cNvSpPr/>
      </dsp:nvSpPr>
      <dsp:spPr>
        <a:xfrm>
          <a:off x="5576763" y="5250508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Shutting down</a:t>
          </a:r>
        </a:p>
      </dsp:txBody>
      <dsp:txXfrm>
        <a:off x="5809211" y="5482956"/>
        <a:ext cx="1122355" cy="1122355"/>
      </dsp:txXfrm>
    </dsp:sp>
    <dsp:sp modelId="{F6804063-78ED-45E8-9153-99C5EAFAC1B8}">
      <dsp:nvSpPr>
        <dsp:cNvPr id="0" name=""/>
        <dsp:cNvSpPr/>
      </dsp:nvSpPr>
      <dsp:spPr>
        <a:xfrm>
          <a:off x="4306624" y="5250508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Martyr complex</a:t>
          </a:r>
        </a:p>
      </dsp:txBody>
      <dsp:txXfrm>
        <a:off x="4539072" y="5482956"/>
        <a:ext cx="1122355" cy="1122355"/>
      </dsp:txXfrm>
    </dsp:sp>
    <dsp:sp modelId="{CEB5461E-F1D1-4E6E-B832-6E4D48E0C44C}">
      <dsp:nvSpPr>
        <dsp:cNvPr id="0" name=""/>
        <dsp:cNvSpPr/>
      </dsp:nvSpPr>
      <dsp:spPr>
        <a:xfrm>
          <a:off x="3181971" y="4660245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Bunker mentality</a:t>
          </a:r>
        </a:p>
      </dsp:txBody>
      <dsp:txXfrm>
        <a:off x="3414419" y="4892693"/>
        <a:ext cx="1122355" cy="1122355"/>
      </dsp:txXfrm>
    </dsp:sp>
    <dsp:sp modelId="{30A5FECA-C175-4390-9841-D93BB60B21B0}">
      <dsp:nvSpPr>
        <dsp:cNvPr id="0" name=""/>
        <dsp:cNvSpPr/>
      </dsp:nvSpPr>
      <dsp:spPr>
        <a:xfrm>
          <a:off x="2460450" y="3614941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Dysregulated emotions</a:t>
          </a:r>
        </a:p>
      </dsp:txBody>
      <dsp:txXfrm>
        <a:off x="2692898" y="3847389"/>
        <a:ext cx="1122355" cy="1122355"/>
      </dsp:txXfrm>
    </dsp:sp>
    <dsp:sp modelId="{1AA53902-7C10-4D16-99DE-B9869F2C6D9C}">
      <dsp:nvSpPr>
        <dsp:cNvPr id="0" name=""/>
        <dsp:cNvSpPr/>
      </dsp:nvSpPr>
      <dsp:spPr>
        <a:xfrm>
          <a:off x="2307351" y="2354062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Burnout</a:t>
          </a:r>
        </a:p>
      </dsp:txBody>
      <dsp:txXfrm>
        <a:off x="2539799" y="2586510"/>
        <a:ext cx="1122355" cy="1122355"/>
      </dsp:txXfrm>
    </dsp:sp>
    <dsp:sp modelId="{6819A375-0DC3-453A-9256-2C3390C44C78}">
      <dsp:nvSpPr>
        <dsp:cNvPr id="0" name=""/>
        <dsp:cNvSpPr/>
      </dsp:nvSpPr>
      <dsp:spPr>
        <a:xfrm>
          <a:off x="2757749" y="1166461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All-or-none thinking</a:t>
          </a:r>
        </a:p>
      </dsp:txBody>
      <dsp:txXfrm>
        <a:off x="2990197" y="1398909"/>
        <a:ext cx="1122355" cy="1122355"/>
      </dsp:txXfrm>
    </dsp:sp>
    <dsp:sp modelId="{70F28162-7BE9-4281-A1B8-B14901A4F4AD}">
      <dsp:nvSpPr>
        <dsp:cNvPr id="0" name=""/>
        <dsp:cNvSpPr/>
      </dsp:nvSpPr>
      <dsp:spPr>
        <a:xfrm>
          <a:off x="3708462" y="324203"/>
          <a:ext cx="1587251" cy="1587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Othering</a:t>
          </a:r>
        </a:p>
      </dsp:txBody>
      <dsp:txXfrm>
        <a:off x="3940910" y="556651"/>
        <a:ext cx="1122355" cy="112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09A60-EF0D-4BC5-AA79-8268996C8316}">
      <dsp:nvSpPr>
        <dsp:cNvPr id="0" name=""/>
        <dsp:cNvSpPr/>
      </dsp:nvSpPr>
      <dsp:spPr>
        <a:xfrm>
          <a:off x="0" y="2284700"/>
          <a:ext cx="6586489" cy="14990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Did you notice any resistances (within yourself or the group) to talking about or staying with any of the feelings? Were you left unsettled in any way?</a:t>
          </a:r>
        </a:p>
      </dsp:txBody>
      <dsp:txXfrm>
        <a:off x="0" y="2284700"/>
        <a:ext cx="6586489" cy="1499011"/>
      </dsp:txXfrm>
    </dsp:sp>
    <dsp:sp modelId="{CDBF906C-12A4-41A5-AEE2-FD88F8D10013}">
      <dsp:nvSpPr>
        <dsp:cNvPr id="0" name=""/>
        <dsp:cNvSpPr/>
      </dsp:nvSpPr>
      <dsp:spPr>
        <a:xfrm rot="10800000">
          <a:off x="0" y="1706"/>
          <a:ext cx="6586489" cy="230547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did it feel to be a participant?</a:t>
          </a:r>
        </a:p>
      </dsp:txBody>
      <dsp:txXfrm rot="10800000">
        <a:off x="0" y="1706"/>
        <a:ext cx="6586489" cy="149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BD7E-441C-44BC-950B-B6834E1D98B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D6D3C-19A7-4C68-B641-FE40F1FD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DA878-7128-41A5-A0B1-8456FAE27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359-87DA-41FA-A757-CEB24C7D0F04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D2EA-8C82-4D00-94D7-78531FFB10CC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6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27D4-612F-4C41-8F82-8ADAE43DFCD2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4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8F76-49F8-E232-2649-3DCE84513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2B405-62CC-5912-3701-071203B45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B7C-D649-97F3-CEAC-2A08EE18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BC04-D6E0-4CC7-AEAE-6F43637C9A73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3FE2-3A3D-B8D8-8D0E-210DD573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EBF34-0212-18B1-C07D-1A74108E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2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6986-F71B-CA86-D17F-83C8A5D4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235D-CBCF-1E87-AADE-FFA6BE7A7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0ECC8-DF0F-2E1F-4A8D-3ACAAB10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F600-0DAD-4D58-B7F1-A26D22E227D6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0E6F0-EDA3-6A01-2E7A-9D19DCE7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1C25A-22A4-9FA0-DC2F-57E19138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5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CCC9-82EE-21D5-64E3-7F023D17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667D9-DE7E-F304-63AA-03DC88B22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6ADD3-5069-AC1E-F362-49C55E5F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5F3F-A5D5-41E3-A31A-2EFF91E1E931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BA307-8F1F-618D-9A1E-2201CE83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D2203-5F82-4F30-8A58-A3C9D518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6A35-3F1E-0095-FD73-53FD98EA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E1D1D-43AA-937C-6C1C-3283231D4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991A3-A743-04AF-4A02-7A1156B7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09465-BCCD-0EB8-A870-725DF95D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D9A46-F462-45C8-8923-F1ACBCADAA2B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5A19C-C0A0-D48F-566B-2D08BDAD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A7AF4-6BB7-CB2E-5004-04A43C27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5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E145-BB79-4F51-8DB3-7C991BB2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10A5-A500-2290-93B8-F2511AAC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F52EB-9370-F08A-ABD1-34D0A41A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27B73-607D-C975-569F-71DD8DFE7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40A7A-766F-25BB-C0FA-D30AFA0A06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4D57C-0994-3AD3-161D-96FD64EC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C5B4-80EE-48B9-8C26-D21AA47C3FE5}" type="datetime1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60D37-6BB3-5BB7-F876-8AA46D52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759C97-E486-FEEB-69C4-B082DC99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8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D493-E22D-3783-1F16-B1EF4AD9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BD3AF-ABFF-8828-36FE-9A45B062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1641-B6C3-4342-888F-C222D1A03CD9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39542-7765-5ED1-56D5-CFCA31D5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A6557-907A-427D-77AC-7AB63B9D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1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39DD4-B39A-D5F6-9E15-9E4752E7E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C19A-8B65-47EF-BC04-C822A7A5AA91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5C981-2757-E345-9E2C-51628A1C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06F9-C8CE-6329-38E5-9682AA15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B25B-607D-650A-5019-A08C73A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BE77-A4AD-D839-99C7-B25307DE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ABAB-3CDE-67B4-2115-9A57071B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4ED8C-40FC-F22F-E676-6B00578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DBAA-319C-4EFF-9924-580FDFF1AEA7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DBCDF-0803-A5E5-58C8-E4BB8B2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0C9E3-34C7-36B5-A945-EC07FAA8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90F-A500-4DEB-9D2C-A090F1455F33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3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A4E6-B0A2-5B3D-3C02-1E25D77BE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063465-ED06-B7C2-6D3F-C8498769D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C6D1B-8AAD-ABB9-3879-9C3D6B49F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9CE30-2B7D-C187-4735-3C42425E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0EBA-B423-4EBF-AE50-AA6ADEDAB2A1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92D2-1720-1EEA-823B-D6135331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3AE90-7C9F-6B0D-3847-66B19138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4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BF98-9DF1-CB35-E8CD-704BEC4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12328-48BA-7CB4-F965-82C1DF9A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95F82-D059-46FA-7A6F-0E588A01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0485-6FE4-48C0-9785-5EB5F8D2075E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FA4CB-AFB3-C6A9-F45C-88640A6D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A7FCB-A8EA-51A5-0B00-6F05B422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085B76-7DFF-7165-367B-751D0C12F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FACDE-0BF9-6156-D117-A50A3C528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6490-4F2F-3617-7E00-087304BA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93D8-F0F8-433D-A57F-995D95BC820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94E56-DAC2-8FE0-C4FA-56690F7C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D4928-5C03-B5D5-F503-726340E6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0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5940-4DAA-1EBB-8139-4465CAC11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EAFDD-6996-9FD9-C8B9-D1CF8B92B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116B-DE4D-CA3F-A6C2-1BD13DD5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D5BC-F2BD-4875-88BB-4BCE8D4E910A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3744-1C98-E08D-A59F-30C44021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5E5A-FB2E-5D1D-07C4-954F3065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5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C591-D338-F76D-F0D2-C3896028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3447-EA94-2C43-0D8A-C8A1AEED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3C61-23B9-FC8E-FBCB-C9264D15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7E59-2C65-4294-992B-84CD72C336CA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09973-04AC-D424-1D78-98377CC4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0298-3EBF-7748-F0B0-FECB385D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23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65DD-5619-487C-A4C0-3CC0A14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B385A-DAB7-3B7B-FFDC-321BD289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DC507-A68F-28C0-8550-FE64F812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432A-544F-450F-9FFC-A8D51DA37BD9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DD8FE-6684-C10B-785E-344889EAF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157EC-369C-9634-D14D-C9130080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3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2A98-DACD-AE82-3AA2-7AA87289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D792F-AD3C-9215-281C-C3DEE1ADD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5301-84A8-CA7C-CD61-D3F5FFB0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A5444-C8F4-7ED3-95B4-7CB4E615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703E-61AE-4B3B-A129-96285AC1B31B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7704F-0335-2A3A-F6D2-B369CF1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D5E58-D4DF-A975-245B-0800B84F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7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AF64-7F06-A99E-B7EE-19FDD2AC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F2AAD-6430-A2C1-FFB1-89F1BDA6B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9BC7-DF5A-7C87-EBE7-40455DB80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50F5B-6896-9C13-5985-DB213CCEF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9C481-9950-7E6E-08AB-2316378170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638D2-A7FA-2A60-3FC6-C4EBE0A6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2A43-985A-4ED5-A6F0-33AEECA5F77B}" type="datetime1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A75CA-702F-CA74-640D-B3C1B9E3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5C3C2-52ED-3F5D-51DF-77EC5524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4620-1CD3-E546-EB27-A10209B2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098E5-499C-0BAF-D81D-3812FDAA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A82B-F1A2-4343-BD0B-11BBD2A09604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36D1F-9528-0CA8-696C-2211933B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E24CF-628F-EF33-1AD6-6DC227B1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3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23C44-5932-9F3D-7FB3-544F903B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2708-5D76-4DCC-AE32-FE5ECD2AB11F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37F763-83C4-ECC7-D841-9B84AE61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83F4-B9DD-C862-C1E5-8B7DF1D3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3AFDE-AEA9-4C99-9C0A-65EDDB60640F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02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C808-B64E-391A-1B27-807970B3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85B5-828E-23F8-0B88-B6645DD5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5363-3194-7F64-8918-F59A135CE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4D80-0ED5-04BC-D18D-6BC798A8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6207-2ABB-4F5B-9BA7-7793178ED41D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805D7-4D58-C595-467B-DF5494A2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41781-6B07-A296-26D2-A7093A79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4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3159-9C55-C08C-64AF-701CDF9A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7BA2B-945F-F1A7-0602-4E9E5F619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281EA-380A-3412-E915-5E52513F8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855DC-7F55-AE93-F6C7-DC9D2C4F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02F-1C92-42B8-9DD5-74F11D1F4495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654EE-9198-614A-A025-36DB3435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778C9-76AC-7972-C23C-4BD5D0EC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9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E6B7-E679-736E-7B46-8287FA415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566D3-7EC9-22B3-7065-15070C3C3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DACC7-1504-AE6B-732C-B4C2AC47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9483-B32F-4D1F-AE24-A817A5763B0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F5F79-0643-1473-B140-DF9FC746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763BF-1A1E-11F0-1017-7DAA6EE1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4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5A79DB-C1D5-A1DB-90C2-2573964EB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C5F51-6CF5-8F83-DF15-067CD2BC2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EB2DC-9A44-935B-357E-0590525B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BB4C-03D9-42BF-BF24-F60785D15A88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83DA-1667-AF05-2987-8699CC27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D21-E52C-34F0-5308-C9514215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67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5A54-52E3-42DC-B55B-668D890B1A10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88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E11E-251B-4247-81FE-9BCDF2B413C4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11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C28D-34FE-495B-9B59-DA356700F56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26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C925-B867-47AA-BF8C-BAF5688C8EDF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E57A7-E327-4501-B287-60C51E5C2955}" type="datetime1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56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96C6-4BA2-4A95-959D-D9E80DC17456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B09F-8ABA-4BF2-B711-6E7609621E1C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4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1974-E81F-48E2-AECF-B911C319354C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83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EC42-445B-4474-A570-D43364FC816D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4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B81C-A503-469F-9B09-EF36C9C9CDF4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0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501F-3821-464E-8E37-3FFD98EC465D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8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33FA-1B04-4CB4-8098-F9C12C515F4C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6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B039-CDE3-4EFE-8FC4-82EFCC3CCE55}" type="datetime1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4330-C220-4EA2-943B-1D1FB7877A8A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E977D-0042-4656-BA29-1E0E60FD8ADF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9B60-DDE6-4389-B9FA-4D93BAC4FA64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0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631-1647-4C10-A67C-0F54FA6A5454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158-41AD-495C-9702-71BC5E41B85C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Copyright 2023 Climate Psychology Alliance- North America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EBB4A-8559-81D8-0930-22BF64A8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D87F8-74A1-4042-323F-CCF6AB775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8DD2-E66A-D2E1-E98F-6AFCE743F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ED4A-9AD0-4611-9A3F-3C0AB6A88C3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DE85F-796F-D2B8-96F5-040821138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A4AEF-E1E1-FFF9-F203-F36C61C5E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141E-BE7A-4B61-9840-460032D43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455CD-26AA-F77B-C009-0594B1E3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78CB-13F9-EBB6-3CD4-36748FEAF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7750E-F882-B8B4-EB66-387B477C9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FCAC-6BF8-4788-B427-A3EF46F2C1C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12AD-9290-718A-A45C-A01D184DF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2023 Climate Psychology Alliance- North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F650-C1F8-787C-350C-4A0BB63D9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5914-1239-4C41-AFED-D5813A963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230D-497F-47D8-AAC9-FB4EB267DC83}" type="datetime1">
              <a:rPr lang="en-US" smtClean="0"/>
              <a:t>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Copyright 2023 Climate Psychology Alliance- North America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1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climatepsychologyalliance.org" TargetMode="External"/><Relationship Id="rId2" Type="http://schemas.openxmlformats.org/officeDocument/2006/relationships/hyperlink" Target="https://www.climatepsychology.us/climate-caf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C4F7-F0BA-46FC-8C08-AFAEC4C4B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latin typeface="Abadi" panose="020B0604020104020204" pitchFamily="34" charset="0"/>
              </a:rPr>
              <a:t>Climate Café Facilitators Training</a:t>
            </a:r>
          </a:p>
        </p:txBody>
      </p:sp>
      <p:pic>
        <p:nvPicPr>
          <p:cNvPr id="5" name="Picture 4" descr="A cup of coffee on a wooden surface&#10;&#10;Description automatically generated with low confidence">
            <a:extLst>
              <a:ext uri="{FF2B5EF4-FFF2-40B4-BE49-F238E27FC236}">
                <a16:creationId xmlns:a16="http://schemas.microsoft.com/office/drawing/2014/main" id="{117193F7-2870-4461-8AFB-C24CA683A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6" b="485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D5BDA02-017D-4D65-B703-F63C0801F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Jennifer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Fendya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Wendy Greenspun, Ph.D.</a:t>
            </a:r>
          </a:p>
          <a:p>
            <a:pPr algn="l"/>
            <a:r>
              <a:rPr lang="en-US" sz="1800" dirty="0">
                <a:latin typeface="Arial Black" panose="020B0A04020102020204" pitchFamily="34" charset="0"/>
              </a:rPr>
              <a:t>	</a:t>
            </a:r>
            <a:endParaRPr lang="en-US" sz="1800" dirty="0"/>
          </a:p>
          <a:p>
            <a:pPr algn="l"/>
            <a:r>
              <a:rPr lang="en-US" sz="3200" dirty="0"/>
              <a:t>Climate Psychology Alliance-NA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D3E2F-F144-4618-B04D-A0F063F7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25547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7B6EA-67EF-4A79-AD52-7BFCF16E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End the Café: Summary and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B33-87A0-4D2A-827D-D44CC235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Autofit/>
          </a:bodyPr>
          <a:lstStyle/>
          <a:p>
            <a:r>
              <a:rPr lang="en-US" sz="2000" dirty="0"/>
              <a:t>Last ten minutes- acknowledge the ending coming, invite anyone who hasn’t yet spoken to have the opportunity, and ask if there might be anything else not yet shared that feels important</a:t>
            </a:r>
          </a:p>
          <a:p>
            <a:r>
              <a:rPr lang="en-US" sz="2000" dirty="0"/>
              <a:t>Facilitator(s) reflect and summarize feelings and themes</a:t>
            </a:r>
          </a:p>
          <a:p>
            <a:r>
              <a:rPr lang="en-US" sz="2000" dirty="0"/>
              <a:t>Provide closure: </a:t>
            </a:r>
            <a:r>
              <a:rPr lang="en-US" sz="2000" dirty="0" err="1"/>
              <a:t>e.g</a:t>
            </a:r>
            <a:r>
              <a:rPr lang="en-US" sz="2000" dirty="0"/>
              <a:t> “One word to describe what you’ve harvested from this experience”</a:t>
            </a:r>
          </a:p>
          <a:p>
            <a:r>
              <a:rPr lang="en-US" sz="2000" dirty="0"/>
              <a:t>Provide resources if desired (we will go over later)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37DD49-C4AA-4281-821D-952CE708A4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39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8550E-7A42-4ED8-A409-3F9781F49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57113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ffee beans">
            <a:extLst>
              <a:ext uri="{FF2B5EF4-FFF2-40B4-BE49-F238E27FC236}">
                <a16:creationId xmlns:a16="http://schemas.microsoft.com/office/drawing/2014/main" id="{EA48CA19-38B7-490E-B4C0-6FD073262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" t="23391" r="798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9964F-BB5A-4111-9128-94178DE37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Ready to taste the coffee?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F574-838A-466C-B609-1D5078EC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400" dirty="0"/>
              <a:t>Experiential Climate Café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F7F4B-ADFE-4ACD-9293-BA0F6C4B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68116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C6C0-3866-48B9-8467-7A96D0E90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Processing the Experience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AC28D-6620-4F8C-AA77-5171962D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1" r="3362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4BD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E41502-36E6-48CA-8DC6-4F1A02FB5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59396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B200B-61B6-483D-BC9B-7013D48F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9629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F906C-12A4-41A5-AEE2-FD88F8D10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609A60-EF0D-4BC5-AA79-8268996C8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DCB3-6E7E-45FF-9AC7-F3DBF16D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Brief Break- 3 minutes</a:t>
            </a:r>
            <a:br>
              <a:rPr lang="en-US" sz="5400" dirty="0"/>
            </a:br>
            <a:r>
              <a:rPr lang="en-US" sz="3100" dirty="0"/>
              <a:t>(and put any questions that have come up so far in the chat)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white bir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C3A8C2C1-378A-49E7-A765-B1E0FF1C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-1" b="2333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B882E-CCE8-49AC-A41A-941A7FDE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20603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C6F2B-D725-4259-840E-D9748052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sz="3700">
                <a:latin typeface="Algerian" panose="04020705040A02060702" pitchFamily="82" charset="0"/>
              </a:rPr>
              <a:t>Facilitating a Climate Café: The Facilitator’s Role</a:t>
            </a:r>
          </a:p>
        </p:txBody>
      </p:sp>
      <p:pic>
        <p:nvPicPr>
          <p:cNvPr id="5" name="Picture 4" descr="A couple of people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8A00E2EA-C09D-464F-9BB1-CC624EA5A4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r="13977"/>
          <a:stretch/>
        </p:blipFill>
        <p:spPr>
          <a:xfrm>
            <a:off x="480060" y="1524849"/>
            <a:ext cx="3425957" cy="38078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6BF46-AFA8-48B7-AA74-F18EA4D2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201989"/>
            <a:ext cx="7161017" cy="4154361"/>
          </a:xfrm>
        </p:spPr>
        <p:txBody>
          <a:bodyPr>
            <a:normAutofit/>
          </a:bodyPr>
          <a:lstStyle/>
          <a:p>
            <a:r>
              <a:rPr lang="en-US" sz="2000" dirty="0"/>
              <a:t>Create a sense of safety  in the group</a:t>
            </a:r>
          </a:p>
          <a:p>
            <a:r>
              <a:rPr lang="en-US" sz="2000" dirty="0"/>
              <a:t>Be warm and welcoming, as if in an actual café</a:t>
            </a:r>
          </a:p>
          <a:p>
            <a:r>
              <a:rPr lang="en-US" sz="2000" dirty="0"/>
              <a:t>Remind members of the ground rules</a:t>
            </a:r>
          </a:p>
          <a:p>
            <a:r>
              <a:rPr lang="en-US" sz="2000" dirty="0"/>
              <a:t>Examples of useful prompts: “What is it like to stay with the feelings?”  “Can you name the feeling as you talk about X”  “I wonder how we can understand this silence?”</a:t>
            </a:r>
          </a:p>
          <a:p>
            <a:r>
              <a:rPr lang="en-US" sz="2000" dirty="0"/>
              <a:t>Focus on process (what is occurring with an individual or in the group), not content (specific topics being discussed)</a:t>
            </a:r>
          </a:p>
          <a:p>
            <a:r>
              <a:rPr lang="en-US" sz="2000" dirty="0"/>
              <a:t>Focus at group level- “what does the group need right now?”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05159-EB99-4FDE-9D04-F3C107E6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10856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F5A44-AA8B-47E3-8A57-65CABAB3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badi" panose="020B0604020104020204" pitchFamily="34" charset="0"/>
              </a:rPr>
              <a:t>Co-Facilitation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B5A0-20C1-4C4C-9A49-B9F94C0A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Very helpful to help hold the emotions- model of interconnection</a:t>
            </a:r>
          </a:p>
          <a:p>
            <a:r>
              <a:rPr lang="en-US" sz="2000" dirty="0"/>
              <a:t>Preparation and debrief are essential</a:t>
            </a:r>
          </a:p>
          <a:p>
            <a:r>
              <a:rPr lang="en-US" sz="2000" dirty="0"/>
              <a:t>Helps manage entry and endings</a:t>
            </a:r>
          </a:p>
          <a:p>
            <a:r>
              <a:rPr lang="en-US" sz="2000" dirty="0"/>
              <a:t>Can text or send private chat in case of something urgent</a:t>
            </a:r>
          </a:p>
          <a:p>
            <a:r>
              <a:rPr lang="en-US" sz="2000" dirty="0"/>
              <a:t>Modeling of rupture and repair- you don’t have to be perfect, there is room for mistakes and unknowns</a:t>
            </a:r>
          </a:p>
          <a:p>
            <a:r>
              <a:rPr lang="en-US" sz="2000" dirty="0"/>
              <a:t>Can play different roles (time-keeper, giving introduction or instructions)</a:t>
            </a:r>
          </a:p>
          <a:p>
            <a:r>
              <a:rPr lang="en-US" sz="2000" dirty="0"/>
              <a:t>Self and co-reflection- during the café and after</a:t>
            </a:r>
          </a:p>
        </p:txBody>
      </p:sp>
      <p:pic>
        <p:nvPicPr>
          <p:cNvPr id="5" name="Picture 4" descr="A group of owls on a tree branch&#10;&#10;Description automatically generated with low confidence">
            <a:extLst>
              <a:ext uri="{FF2B5EF4-FFF2-40B4-BE49-F238E27FC236}">
                <a16:creationId xmlns:a16="http://schemas.microsoft.com/office/drawing/2014/main" id="{C3E18F5C-291D-4B6F-AD97-CD0F1EFD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1204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61114-D581-45F8-987C-DE64A3E3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97448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C47C-3ED1-4FD0-974D-0C55BCBB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890" y="0"/>
            <a:ext cx="5413250" cy="217536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Challenges that may come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F74B4-1654-4073-9910-098CEB49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059" y="2141398"/>
            <a:ext cx="5412901" cy="344624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Very verbal/verbose member who doesn’t make room for others- gently remind of ground rules, name or ask about feelings underneath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Quiet or silent member- need to invite but without pressuring; no one is required to speak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Intellectualized member- use empathic description (“so hard to stay with the feelings”; “I wonder what you’re feeling as you talk about that”)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Microagressions</a:t>
            </a:r>
            <a:r>
              <a:rPr lang="en-US" sz="1800" dirty="0"/>
              <a:t> or slights- gently name or inquire, acknowledge the feelings, focus on repair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0AD3F-2E6D-47FD-A911-D7B2CFA4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1" y="2535785"/>
            <a:ext cx="4724400" cy="26574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87F00-8861-4ECA-8C17-3ABD661F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8496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grass, rock, outdoor&#10;&#10;Description automatically generated">
            <a:extLst>
              <a:ext uri="{FF2B5EF4-FFF2-40B4-BE49-F238E27FC236}">
                <a16:creationId xmlns:a16="http://schemas.microsoft.com/office/drawing/2014/main" id="{5C9CA4C6-DA0A-E1EC-8529-662711915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9825"/>
          <a:stretch/>
        </p:blipFill>
        <p:spPr>
          <a:xfrm>
            <a:off x="19" y="-101289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F3501-8F4B-5514-E4FA-A26DA3F5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10892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Dysregulated Emotions: The “Hot Potato”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9E7FE-FFCA-7A8E-2248-DEDD778AA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72" y="3668233"/>
            <a:ext cx="11307291" cy="36257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Intense feelings can sometimes seem “too hot to handle” and we may want to toss them away (e.g. ignore, avoid, change the topic)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However ….</a:t>
            </a:r>
            <a:r>
              <a:rPr lang="en-US" dirty="0">
                <a:solidFill>
                  <a:srgbClr val="FFFFFF"/>
                </a:solidFill>
              </a:rPr>
              <a:t> hot feelings might be an expression of what others feel but are not yet aware of or don’t know how to articulate</a:t>
            </a: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323EA-30D8-B030-F9BC-7CDD15253EF6}"/>
              </a:ext>
            </a:extLst>
          </p:cNvPr>
          <p:cNvSpPr txBox="1"/>
          <p:nvPr/>
        </p:nvSpPr>
        <p:spPr>
          <a:xfrm>
            <a:off x="10898372" y="6166884"/>
            <a:ext cx="79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CC3F4-80F5-1873-D76B-F4DCB902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7268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C0EF-C7B7-6CE3-AEE8-AFD2E820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masis MT Pro" panose="02040504050005020304" pitchFamily="18" charset="0"/>
                <a:cs typeface="Aharoni" panose="02010803020104030203" pitchFamily="2" charset="-79"/>
              </a:rPr>
              <a:t>How to recognize if an individual in the café needs additional help with their 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D0205-9483-9F7D-097D-4B1C7C53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If they are not able to calm themselves within the group structure</a:t>
            </a:r>
          </a:p>
          <a:p>
            <a:r>
              <a:rPr lang="en-US" sz="2000" dirty="0"/>
              <a:t>If they express extreme level of distress (e.g. thoughts of suicide or self-harm)</a:t>
            </a:r>
          </a:p>
          <a:p>
            <a:r>
              <a:rPr lang="en-US" sz="2000" dirty="0"/>
              <a:t>If they ask for additional help directly</a:t>
            </a:r>
          </a:p>
          <a:p>
            <a:endParaRPr lang="en-US" sz="2000" dirty="0"/>
          </a:p>
        </p:txBody>
      </p:sp>
      <p:sp>
        <p:nvSpPr>
          <p:cNvPr id="1034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man wearing blue V-neck short-sleeved top">
            <a:extLst>
              <a:ext uri="{FF2B5EF4-FFF2-40B4-BE49-F238E27FC236}">
                <a16:creationId xmlns:a16="http://schemas.microsoft.com/office/drawing/2014/main" id="{B71FC760-CCAC-2EBE-FCA8-BE3EC1E4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365756"/>
            <a:ext cx="6019331" cy="41232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567C0-AC15-EFF3-0EB7-6A7B1033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rgbClr val="303030"/>
                </a:solidFill>
              </a:rPr>
              <a:t>Copyright 2023 Climate Psychology Alliance- North America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19D2B-33A1-E1E9-647A-FE2E2363ACD0}"/>
              </a:ext>
            </a:extLst>
          </p:cNvPr>
          <p:cNvSpPr txBox="1"/>
          <p:nvPr/>
        </p:nvSpPr>
        <p:spPr>
          <a:xfrm>
            <a:off x="6422834" y="5849957"/>
            <a:ext cx="2124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Photo credit: Danie Franco</a:t>
            </a:r>
          </a:p>
        </p:txBody>
      </p:sp>
    </p:spTree>
    <p:extLst>
      <p:ext uri="{BB962C8B-B14F-4D97-AF65-F5344CB8AC3E}">
        <p14:creationId xmlns:p14="http://schemas.microsoft.com/office/powerpoint/2010/main" val="2632089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D77C2-EA2E-62BD-5887-44652A4F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Ways to work with dysregulated distress: Work in the Window of Tolerance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ED2DA-4FD6-829B-50DB-B19C074C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017" y="845711"/>
            <a:ext cx="5536397" cy="39352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Group strategies: </a:t>
            </a:r>
          </a:p>
          <a:p>
            <a:r>
              <a:rPr lang="en-US" sz="2400" dirty="0"/>
              <a:t>“Are other people feeling this way?” (normalizing and sharing)</a:t>
            </a:r>
          </a:p>
          <a:p>
            <a:r>
              <a:rPr lang="en-US" sz="2400" dirty="0"/>
              <a:t>Grounding and breath practices for the group</a:t>
            </a:r>
          </a:p>
          <a:p>
            <a:r>
              <a:rPr lang="en-US" sz="2400" dirty="0"/>
              <a:t>Asking the group: what helps you when you feel distressed?</a:t>
            </a:r>
          </a:p>
          <a:p>
            <a:pPr marL="0" indent="0">
              <a:buNone/>
            </a:pPr>
            <a:r>
              <a:rPr lang="en-US" sz="2400" b="1" dirty="0"/>
              <a:t>Individual strategies:</a:t>
            </a:r>
          </a:p>
          <a:p>
            <a:r>
              <a:rPr lang="en-US" sz="2400" dirty="0"/>
              <a:t>One facilitator can take distressed individual to a breakout room or outside the café, or meet with after the cafe</a:t>
            </a:r>
          </a:p>
          <a:p>
            <a:r>
              <a:rPr lang="en-US" sz="2400" dirty="0"/>
              <a:t>Role is not as therapist, but to facilitate connections to resources for additional help/support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3F7C8-DAE2-4DD4-100D-59DC9FD2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04065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6431-A403-4E38-A2AE-B269BB0C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+mn-lt"/>
              </a:rPr>
              <a:t>Review of Agenda</a:t>
            </a:r>
          </a:p>
        </p:txBody>
      </p:sp>
      <p:pic>
        <p:nvPicPr>
          <p:cNvPr id="5" name="Picture 4" descr="A person walking on a road&#10;&#10;Description automatically generated with medium confidence">
            <a:extLst>
              <a:ext uri="{FF2B5EF4-FFF2-40B4-BE49-F238E27FC236}">
                <a16:creationId xmlns:a16="http://schemas.microsoft.com/office/drawing/2014/main" id="{2CCCF17C-A684-4350-B649-35FF2654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4" b="1468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B5653-557A-471F-BDC3-E94857A3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4000500"/>
            <a:ext cx="7485413" cy="2452687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/>
              <a:t> </a:t>
            </a:r>
            <a:r>
              <a:rPr lang="en-US" dirty="0"/>
              <a:t>Introduction to Climate Café Model</a:t>
            </a:r>
          </a:p>
          <a:p>
            <a:r>
              <a:rPr lang="en-US" dirty="0"/>
              <a:t> Experiential “Taster” Climate Café</a:t>
            </a:r>
          </a:p>
          <a:p>
            <a:r>
              <a:rPr lang="en-US" dirty="0"/>
              <a:t> Processing the experience</a:t>
            </a:r>
          </a:p>
          <a:p>
            <a:r>
              <a:rPr lang="en-US" dirty="0"/>
              <a:t> How to organize your own Climate Café</a:t>
            </a:r>
          </a:p>
          <a:p>
            <a:r>
              <a:rPr lang="en-US" dirty="0"/>
              <a:t>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B5619-D0CE-4FEA-8DBF-97EE055D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90396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915E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9E0C-8555-414D-B372-040FE6F8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Resources to have ready for climate café participants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B4894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FACA9-D186-4DBE-BE88-46791C9F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21" y="2998508"/>
            <a:ext cx="6031967" cy="3283260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Emotional resources: give tools for grounding, calming, mindfulness -distress tolerance skills </a:t>
            </a:r>
          </a:p>
          <a:p>
            <a:r>
              <a:rPr lang="en-US" sz="2400" dirty="0"/>
              <a:t>Climate- informed therapist list (see climatepsychology.us)</a:t>
            </a:r>
          </a:p>
          <a:p>
            <a:r>
              <a:rPr lang="en-US" sz="2400" dirty="0"/>
              <a:t>Suicide or crisis intervention hotline numbers- e.g. 988 crisis hotline</a:t>
            </a:r>
          </a:p>
          <a:p>
            <a:r>
              <a:rPr lang="en-US" sz="2400" dirty="0"/>
              <a:t>Action resources: possible environmental or climate justice activist groups</a:t>
            </a:r>
          </a:p>
          <a:p>
            <a:r>
              <a:rPr lang="en-US" sz="2400" dirty="0"/>
              <a:t>Co-facilitators contact information for additional resources if needed</a:t>
            </a:r>
          </a:p>
          <a:p>
            <a:endParaRPr lang="en-US" sz="2000" dirty="0"/>
          </a:p>
        </p:txBody>
      </p:sp>
      <p:pic>
        <p:nvPicPr>
          <p:cNvPr id="5" name="Picture 4" descr="A bookshelf with books on it&#10;&#10;Description automatically generated with low confidence">
            <a:extLst>
              <a:ext uri="{FF2B5EF4-FFF2-40B4-BE49-F238E27FC236}">
                <a16:creationId xmlns:a16="http://schemas.microsoft.com/office/drawing/2014/main" id="{48F03308-8ED8-4A3C-BD7B-055F6353F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 r="11054" b="-1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F7A55-49BB-4276-93B6-7B101250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708650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5670-B956-4A0C-B0C7-84411FFB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0" y="-355333"/>
            <a:ext cx="10606072" cy="106680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How to Organize Your Own Climate Cafe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D197F-8781-430A-856E-7ABA15FC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247" y="721627"/>
            <a:ext cx="7542306" cy="204077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6400" dirty="0"/>
              <a:t>Find a co-facilitator, someone with group experience helpful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Identify target audience (e.g. Parents? Teens? Activists? Church members? Specific identities?)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Decide on the frequency and regularity: One time, series or ongoing 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Length of the café- usually 1.5 hours but you can decide based on the group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Face to face cafes - coffee shop or community center, food and drink available, quiet space away from others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Virtual: could potentially have more participants </a:t>
            </a:r>
          </a:p>
          <a:p>
            <a:pPr algn="ctr">
              <a:lnSpc>
                <a:spcPct val="100000"/>
              </a:lnSpc>
            </a:pPr>
            <a:r>
              <a:rPr lang="en-US" sz="6400" dirty="0"/>
              <a:t>May have low turnout initially- don’t give up!  </a:t>
            </a:r>
          </a:p>
          <a:p>
            <a:pPr algn="ctr"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7" name="Picture 6" descr="A picture containing coffee, cup, doughnut, table&#10;&#10;Description automatically generated">
            <a:extLst>
              <a:ext uri="{FF2B5EF4-FFF2-40B4-BE49-F238E27FC236}">
                <a16:creationId xmlns:a16="http://schemas.microsoft.com/office/drawing/2014/main" id="{528DD2EC-2F7E-4011-A0A5-6A9E7C487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7" b="14047"/>
          <a:stretch/>
        </p:blipFill>
        <p:spPr>
          <a:xfrm>
            <a:off x="5255" y="3352800"/>
            <a:ext cx="12186745" cy="3505200"/>
          </a:xfrm>
          <a:prstGeom prst="rect">
            <a:avLst/>
          </a:prstGeom>
        </p:spPr>
      </p:pic>
      <p:sp>
        <p:nvSpPr>
          <p:cNvPr id="4" name="AutoShape 2" descr="Learn the Tricks of Catering a Coffee Klatch">
            <a:extLst>
              <a:ext uri="{FF2B5EF4-FFF2-40B4-BE49-F238E27FC236}">
                <a16:creationId xmlns:a16="http://schemas.microsoft.com/office/drawing/2014/main" id="{B5D4B207-EB9F-4154-9604-D7B57BB91E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4A973-6377-408E-81ED-70BCDDA7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42731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444D3-AC45-35D9-5A36-3EE383A2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+mn-lt"/>
              </a:rPr>
              <a:t>Practical considerations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C1EAE-F852-75F3-9AC4-F6948F4A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masis MT Pro Medium" panose="02040604050005020304" pitchFamily="18" charset="0"/>
              </a:rPr>
              <a:t>To waiver or not to waiver? For licensed mental health professionals- setting clear expectations and limiting liability risks</a:t>
            </a:r>
          </a:p>
          <a:p>
            <a:r>
              <a:rPr lang="en-US" sz="2200" dirty="0">
                <a:latin typeface="Amasis MT Pro Medium" panose="02040604050005020304" pitchFamily="18" charset="0"/>
              </a:rPr>
              <a:t>Number </a:t>
            </a:r>
            <a:r>
              <a:rPr lang="en-US" sz="2200">
                <a:latin typeface="Amasis MT Pro Medium" panose="02040604050005020304" pitchFamily="18" charset="0"/>
              </a:rPr>
              <a:t>of participants?</a:t>
            </a:r>
            <a:endParaRPr lang="en-US" sz="2200" dirty="0">
              <a:latin typeface="Amasis MT Pro Medium" panose="02040604050005020304" pitchFamily="18" charset="0"/>
            </a:endParaRPr>
          </a:p>
          <a:p>
            <a:r>
              <a:rPr lang="en-US" sz="2200" dirty="0">
                <a:latin typeface="Amasis MT Pro Medium" panose="02040604050005020304" pitchFamily="18" charset="0"/>
              </a:rPr>
              <a:t>To charge or not to charge?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AEAE2-4015-89C2-98E3-286AA197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4" r="128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7E6FF-FEFB-652F-9268-F2179513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Copyright 2023 Climate Psychology Alliance- North America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68CEF-3CBA-A436-4578-90479FD1D63F}"/>
              </a:ext>
            </a:extLst>
          </p:cNvPr>
          <p:cNvSpPr txBox="1"/>
          <p:nvPr/>
        </p:nvSpPr>
        <p:spPr>
          <a:xfrm>
            <a:off x="3001290" y="6067963"/>
            <a:ext cx="222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Photo: Ana </a:t>
            </a:r>
            <a:r>
              <a:rPr lang="en-US" sz="1200" dirty="0" err="1"/>
              <a:t>Municio</a:t>
            </a:r>
            <a:r>
              <a:rPr lang="en-US" sz="1200" dirty="0"/>
              <a:t> on </a:t>
            </a:r>
            <a:r>
              <a:rPr lang="en-US" sz="1200" dirty="0" err="1"/>
              <a:t>Unsplash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380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4464D8-FD41-4EA2-9094-791BB1112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DF772F-A79B-48F9-8B22-3B11AB306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745696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732D1-2816-4899-AA54-AD2F5F58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16" y="125307"/>
            <a:ext cx="6611012" cy="1893524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 Rounded MT Bold" panose="020F0704030504030204" pitchFamily="34" charset="0"/>
              </a:rPr>
              <a:t>Publicity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7DB89-02C7-4EB3-9470-CD3C9E80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916" y="2452254"/>
            <a:ext cx="6611012" cy="2941544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Social media (Facebook, Instagram, Twitter, Meetup, Eventbrite, listservs)</a:t>
            </a:r>
          </a:p>
          <a:p>
            <a:r>
              <a:rPr lang="en-US" sz="2400" dirty="0"/>
              <a:t>Repeat postings!</a:t>
            </a:r>
          </a:p>
          <a:p>
            <a:r>
              <a:rPr lang="en-US" sz="2400" dirty="0"/>
              <a:t>Offer phone numbers/emails for inquiries</a:t>
            </a:r>
          </a:p>
          <a:p>
            <a:r>
              <a:rPr lang="en-US" sz="2400" dirty="0"/>
              <a:t>Encourage people to bring a friend or family member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9EFD6-B547-43E3-9B23-048BEDED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77341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04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A468EE-D07E-239D-C06B-3C2303B9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masis MT Pro" panose="02040504050005020304" pitchFamily="18" charset="0"/>
              </a:rPr>
              <a:t>Recommended additional training experience: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25CD2-3C95-A028-A76D-85B498B49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C6600"/>
                </a:solidFill>
              </a:rPr>
              <a:t>Attend a full climate café as a participant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See listing at: climatepsychologyalliance.org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Possible future climate cafes run by CPA-NA or posted on </a:t>
            </a:r>
            <a:r>
              <a:rPr lang="en-US" sz="2400"/>
              <a:t>the listserv</a:t>
            </a:r>
            <a:endParaRPr lang="en-US" sz="2400" dirty="0"/>
          </a:p>
        </p:txBody>
      </p:sp>
      <p:pic>
        <p:nvPicPr>
          <p:cNvPr id="1026" name="Picture 2" descr="woman in black jacket sitting beside woman in white blazer">
            <a:extLst>
              <a:ext uri="{FF2B5EF4-FFF2-40B4-BE49-F238E27FC236}">
                <a16:creationId xmlns:a16="http://schemas.microsoft.com/office/drawing/2014/main" id="{D5C93972-C2CC-DA87-9613-E8C33AD70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r="553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00B5D-084E-77E2-85BC-4431D805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Copyright 2023 Climate Psychology Alliance- North America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792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9DAD-DBB8-4A68-B63A-980B1265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badi" panose="020B0604020104020204" pitchFamily="34" charset="0"/>
              </a:rPr>
              <a:t>Resources for Facilitators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9ADF-5451-431F-B66B-75803A08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u="sng" dirty="0"/>
              <a:t>For CPA Members: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CPA-NA --Monthly Facilitator Support/consultation Meetings: Second Monday of each month, 4-5:15 Eastern time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Register at: </a:t>
            </a:r>
            <a:r>
              <a:rPr lang="en-US" sz="2000" b="1" dirty="0">
                <a:hlinkClick r:id="rId2"/>
              </a:rPr>
              <a:t>https://www.climatepsychology.us/climate-cafes</a:t>
            </a:r>
            <a:endParaRPr lang="en-US" sz="2000" b="1" dirty="0"/>
          </a:p>
          <a:p>
            <a:pPr marL="457200" lvl="1" indent="0">
              <a:lnSpc>
                <a:spcPct val="100000"/>
              </a:lnSpc>
              <a:buNone/>
            </a:pP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US" sz="2400" b="1" dirty="0"/>
              <a:t>CPA-UK --Monthly Facilitator Supervision Meeting : First Wednesday of each month, 2:30-4 Eastern Time</a:t>
            </a:r>
          </a:p>
          <a:p>
            <a:pPr lvl="1">
              <a:lnSpc>
                <a:spcPct val="100000"/>
              </a:lnSpc>
            </a:pPr>
            <a:r>
              <a:rPr lang="en-US" sz="2000" b="1" dirty="0"/>
              <a:t>Contact </a:t>
            </a:r>
            <a:r>
              <a:rPr lang="en-US" sz="2000" b="1" dirty="0">
                <a:hlinkClick r:id="rId3"/>
              </a:rPr>
              <a:t>admin@climatepsychologyalliance.org</a:t>
            </a:r>
            <a:endParaRPr lang="en-US" sz="2000" b="1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u="sng" dirty="0"/>
              <a:t>For Member and Non-Member Clinicians:</a:t>
            </a:r>
          </a:p>
          <a:p>
            <a:r>
              <a:rPr lang="en-US" sz="2200" b="1" dirty="0"/>
              <a:t>American Group Psychotherapy Association</a:t>
            </a:r>
          </a:p>
          <a:p>
            <a:pPr lvl="1"/>
            <a:r>
              <a:rPr lang="en-US" sz="2000" dirty="0">
                <a:hlinkClick r:id="" action="ppaction://noaction"/>
              </a:rPr>
              <a:t>agpa.org</a:t>
            </a:r>
            <a:endParaRPr lang="en-US" sz="20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800" i="1" u="sng" dirty="0"/>
              <a:t>For Non-Members:</a:t>
            </a:r>
          </a:p>
          <a:p>
            <a:r>
              <a:rPr lang="en-US" sz="2000" b="1" dirty="0"/>
              <a:t>Talk </a:t>
            </a:r>
            <a:r>
              <a:rPr lang="en-US" sz="2000" dirty="0"/>
              <a:t>to your climate café facilitators about starting or joining your own support group</a:t>
            </a:r>
            <a:r>
              <a:rPr lang="en-US" sz="1800" b="1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AEB21-319E-4A10-BD6A-D3FB564C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680599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ow angle photography of drop lights">
            <a:extLst>
              <a:ext uri="{FF2B5EF4-FFF2-40B4-BE49-F238E27FC236}">
                <a16:creationId xmlns:a16="http://schemas.microsoft.com/office/drawing/2014/main" id="{AC8D3FAF-1309-9214-3E38-DFB3BBA6B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7773" b="-2"/>
          <a:stretch/>
        </p:blipFill>
        <p:spPr bwMode="auto"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831A2-3FD4-5CD9-9EE2-17B1A135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masis MT Pro Black" panose="02040A04050005020304" pitchFamily="18" charset="0"/>
              </a:rPr>
              <a:t>Also for CPA-NA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1A76-2C4B-B1BE-CF1B-AEDFA3F1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</a:rPr>
              <a:t>Climate Emotion Group Facilitators Hub  </a:t>
            </a: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Include resources for facilitation, finding a co-facilitator,  volunteering for facilitation opportunities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93CE-F4B4-1BE1-2928-6018BAB0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7022" y="6356350"/>
            <a:ext cx="4299803" cy="365125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2023 Climate Psychology Alliance- North America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F9F66-52EC-CE6B-A9B5-3E84CB7A399D}"/>
              </a:ext>
            </a:extLst>
          </p:cNvPr>
          <p:cNvSpPr txBox="1"/>
          <p:nvPr/>
        </p:nvSpPr>
        <p:spPr>
          <a:xfrm>
            <a:off x="6096000" y="5734975"/>
            <a:ext cx="1811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credit: Skye Studios</a:t>
            </a:r>
          </a:p>
        </p:txBody>
      </p:sp>
    </p:spTree>
    <p:extLst>
      <p:ext uri="{BB962C8B-B14F-4D97-AF65-F5344CB8AC3E}">
        <p14:creationId xmlns:p14="http://schemas.microsoft.com/office/powerpoint/2010/main" val="1229602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27BD-4193-050E-6B3C-3E0E7A44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Please put your name and email address in the chat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C0A5-045F-9C1D-ED21-F459073CA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… if you’d like information about joining CPA-NA </a:t>
            </a:r>
          </a:p>
          <a:p>
            <a:r>
              <a:rPr lang="en-US" sz="2200" dirty="0"/>
              <a:t>…. If you’d like information on accessing The Hub for climate-emotion groups</a:t>
            </a:r>
          </a:p>
          <a:p>
            <a:r>
              <a:rPr lang="en-US" sz="2200" dirty="0"/>
              <a:t>… if you’d like a pdf of these slides</a:t>
            </a:r>
          </a:p>
        </p:txBody>
      </p:sp>
      <p:pic>
        <p:nvPicPr>
          <p:cNvPr id="6" name="Picture 5" descr="Green dialogue boxes">
            <a:extLst>
              <a:ext uri="{FF2B5EF4-FFF2-40B4-BE49-F238E27FC236}">
                <a16:creationId xmlns:a16="http://schemas.microsoft.com/office/drawing/2014/main" id="{A4A9A563-3E79-DCDA-EC82-8EAF94D90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r="111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AD34E-5BB1-665A-1357-5793688B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20679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7F1B8-8CB6-42C5-B01C-5C878167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050" name="Picture 2" descr="short-coated brown dog">
            <a:extLst>
              <a:ext uri="{FF2B5EF4-FFF2-40B4-BE49-F238E27FC236}">
                <a16:creationId xmlns:a16="http://schemas.microsoft.com/office/drawing/2014/main" id="{3B6127EF-4AF3-4E40-A930-272A28946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r="3" b="6038"/>
          <a:stretch/>
        </p:blipFill>
        <p:spPr bwMode="auto">
          <a:xfrm>
            <a:off x="3212592" y="2612599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F7B822F7-903A-EA23-109F-2576C75F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endParaRPr lang="en-US" sz="2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89465-696B-4118-8010-E6543F4A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2023 Climate Psychology Alliance- North America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45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333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A7034-0866-4388-AB00-CC679633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Opening Question</a:t>
            </a:r>
          </a:p>
        </p:txBody>
      </p:sp>
      <p:pic>
        <p:nvPicPr>
          <p:cNvPr id="6" name="Picture 5" descr="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37342F6B-F6A7-41B5-B6CC-BEE335A6B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/>
          <a:stretch/>
        </p:blipFill>
        <p:spPr>
          <a:xfrm>
            <a:off x="327547" y="2285999"/>
            <a:ext cx="7058306" cy="40800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234E2-7BFA-45F8-A160-CA3CCE404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Where or with whom do you talk most easily about the climate crisis?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EF395-022A-47BC-93A6-E3DB1DCF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32498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EDE4B0-5702-17E9-DDC6-59E18FBA7E8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"/>
          <a:ext cx="114706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DD277-EB8D-1CA4-E1F9-FF5CA0E6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75345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D879D-251E-490E-A490-231632F1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Why Climate Cafes?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B648-FBEC-451E-9150-B04E885A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A group format can create a safe or brave place to process these feelings and build a sense of community and shared meaning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Shared vulnerability can lighten the emotional burden; co-regulation can calm the nervous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 nature of climate crisis- no quick or easy solutions; the accompanying feelings are also complex, with no quick or easy solutions</a:t>
            </a:r>
          </a:p>
          <a:p>
            <a:r>
              <a:rPr lang="en-US" sz="2200" dirty="0"/>
              <a:t>Sharing thoughts, feelings and experiences can open new ways of thinking and may facilitate a capacity for deeper engagement</a:t>
            </a:r>
          </a:p>
          <a:p>
            <a:endParaRPr lang="en-US" sz="2200" dirty="0"/>
          </a:p>
        </p:txBody>
      </p:sp>
      <p:pic>
        <p:nvPicPr>
          <p:cNvPr id="4" name="Picture 3" descr="People Holding Hands Around The World Clip Art">
            <a:extLst>
              <a:ext uri="{FF2B5EF4-FFF2-40B4-BE49-F238E27FC236}">
                <a16:creationId xmlns:a16="http://schemas.microsoft.com/office/drawing/2014/main" id="{B4148D18-8C88-4BBB-8B13-CCF7BA7DD5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2345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45D3-F1D2-4CAA-971C-3EE90F12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73187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36C8-6527-F281-94CA-339FAB77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+mn-lt"/>
              </a:rPr>
              <a:t>Principles of a Climate Cafe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BECC2-FB25-7828-F91D-C3A15FDA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An informal, open, respectful, private space to safely share emotional responses and reactions related to the climate and environmental emergency (i.e. a “container”)</a:t>
            </a:r>
          </a:p>
          <a:p>
            <a:r>
              <a:rPr lang="en-US" sz="2400" dirty="0"/>
              <a:t>NOT a therapy group, but a quiet, reflective, supportive group meeting that is a haven from usual busyness and activity</a:t>
            </a:r>
          </a:p>
          <a:p>
            <a:pPr lvl="0"/>
            <a:r>
              <a:rPr lang="en-US" sz="2400" dirty="0"/>
              <a:t>No intention of leading participants to any conclusion or toward action (actions can be discussed, but reflection is paramount) </a:t>
            </a:r>
          </a:p>
          <a:p>
            <a:r>
              <a:rPr lang="en-US" sz="2400" dirty="0"/>
              <a:t>Exploration of </a:t>
            </a:r>
            <a:r>
              <a:rPr lang="en-US" sz="2400" b="1" dirty="0"/>
              <a:t>thoughts, feelings and experiences </a:t>
            </a:r>
            <a:r>
              <a:rPr lang="en-US" sz="2400" dirty="0"/>
              <a:t>rather than what we are DOING about the climate crisis</a:t>
            </a:r>
          </a:p>
          <a:p>
            <a:pPr lvl="0"/>
            <a:r>
              <a:rPr lang="en-US" sz="2400" b="0" dirty="0"/>
              <a:t>No expectation of “feeling better” as a result of the café or even that every group will get to deeper feelings</a:t>
            </a:r>
          </a:p>
          <a:p>
            <a:pPr lvl="0"/>
            <a:endParaRPr lang="en-US" sz="2400" b="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48122-01F5-6C7D-41B9-4C12D700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77367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>
                <a:solidFill>
                  <a:schemeClr val="tx1">
                    <a:alpha val="80000"/>
                  </a:schemeClr>
                </a:solidFill>
              </a:rPr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63938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4C8A9-7E11-C2F3-5C76-98AD391BD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Who can facilitate climate cafes?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82BA5-E99D-EBBA-6D65-14229A41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87091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Mental health clinicians: can apply clinical knowledge and experience, especially group skills</a:t>
            </a:r>
          </a:p>
          <a:p>
            <a:r>
              <a:rPr lang="en-US" sz="2200" dirty="0"/>
              <a:t>Non-clinicians who have facilitation skills and/or group leadership experience</a:t>
            </a:r>
          </a:p>
          <a:p>
            <a:r>
              <a:rPr lang="en-US" sz="2200" dirty="0"/>
              <a:t>Ongoing support can be an essential component of facilitation</a:t>
            </a:r>
          </a:p>
          <a:p>
            <a:r>
              <a:rPr lang="en-US" sz="2200" dirty="0"/>
              <a:t>Co-facilitation with someone experienced with groups can also be helpful</a:t>
            </a:r>
          </a:p>
          <a:p>
            <a:endParaRPr lang="en-US" sz="2200" dirty="0"/>
          </a:p>
        </p:txBody>
      </p:sp>
      <p:pic>
        <p:nvPicPr>
          <p:cNvPr id="1026" name="Picture 2" descr="person's holding leaves during daytime">
            <a:extLst>
              <a:ext uri="{FF2B5EF4-FFF2-40B4-BE49-F238E27FC236}">
                <a16:creationId xmlns:a16="http://schemas.microsoft.com/office/drawing/2014/main" id="{E2C8AB0C-5C8E-9E5E-7789-CA61EFE56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8" r="2008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A1E7A-470E-772D-7614-FDB316B0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Copyright 2023 Climate Psychology Alliance- North America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3A03E6-878F-A39F-6C93-D4F026E1E68E}"/>
              </a:ext>
            </a:extLst>
          </p:cNvPr>
          <p:cNvSpPr txBox="1"/>
          <p:nvPr/>
        </p:nvSpPr>
        <p:spPr>
          <a:xfrm>
            <a:off x="5470227" y="5365214"/>
            <a:ext cx="1815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Photo: Providence Doucet</a:t>
            </a:r>
          </a:p>
        </p:txBody>
      </p:sp>
    </p:spTree>
    <p:extLst>
      <p:ext uri="{BB962C8B-B14F-4D97-AF65-F5344CB8AC3E}">
        <p14:creationId xmlns:p14="http://schemas.microsoft.com/office/powerpoint/2010/main" val="137134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F6DA-3933-4512-99A9-EA03E100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A15F-86BA-4717-92EE-919E315C0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642586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Take turns speaking; refrain from interrupting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When speaking, be mindful of time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Listen when others are talking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Respect everyone’s perspective; don’t impose own views on others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“Ouch!”- naming and repairing inadvertent slights or harms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Allow space for silence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café is a place to share feelings about the climate crisis to whatever degree is comfortable, but again is NOT a clinical space</a:t>
            </a:r>
          </a:p>
        </p:txBody>
      </p:sp>
      <p:pic>
        <p:nvPicPr>
          <p:cNvPr id="5" name="Picture 4" descr="A picture containing paving&#10;&#10;Description automatically generated">
            <a:extLst>
              <a:ext uri="{FF2B5EF4-FFF2-40B4-BE49-F238E27FC236}">
                <a16:creationId xmlns:a16="http://schemas.microsoft.com/office/drawing/2014/main" id="{4B78273D-9A9B-452A-85A1-430EB087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r="368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E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5860C-0859-45EE-BEA2-67F66107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877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1A424-43C7-405E-804F-6F8BD619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Climate Café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AA95-0E09-4708-ABBE-51758A98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000" b="1" dirty="0"/>
              <a:t>AS A WAY FOR MEMBERS TO INTRODUCE THEMSELVES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“Choose a natural object that connects you to the climate crisis, one on hand or one in our basket. Use this object as a way of telling us:</a:t>
            </a:r>
          </a:p>
          <a:p>
            <a:pPr lvl="2"/>
            <a:r>
              <a:rPr lang="en-US" b="1" i="1" dirty="0"/>
              <a:t>Something about yourself</a:t>
            </a:r>
          </a:p>
          <a:p>
            <a:pPr lvl="2"/>
            <a:r>
              <a:rPr lang="en-US" b="1" i="1" dirty="0"/>
              <a:t>Something about the planetary crisis</a:t>
            </a:r>
          </a:p>
          <a:p>
            <a:pPr lvl="2"/>
            <a:r>
              <a:rPr lang="en-US" b="1" i="1" dirty="0"/>
              <a:t>Something that led you to come to the climate café”</a:t>
            </a:r>
          </a:p>
          <a:p>
            <a:pPr lvl="1"/>
            <a:r>
              <a:rPr lang="en-US" sz="1900" dirty="0"/>
              <a:t>(You should have on hand a basket of natural objects as samples, in person or remote)</a:t>
            </a:r>
          </a:p>
          <a:p>
            <a:r>
              <a:rPr lang="en-US" sz="2000" dirty="0"/>
              <a:t>One facilitator begins the introductions, then asks, “Did anyone connect to what was just said? Can you speak to how and then do your own introduction?” If you have a co-facilitator, they will do the last introduction in the group.</a:t>
            </a:r>
          </a:p>
          <a:p>
            <a:endParaRPr lang="en-US" sz="2000" dirty="0"/>
          </a:p>
          <a:p>
            <a:r>
              <a:rPr lang="en-US" sz="2000" b="1" dirty="0"/>
              <a:t>NEXT STEP</a:t>
            </a:r>
            <a:r>
              <a:rPr lang="en-US" sz="2000" dirty="0"/>
              <a:t>: “Tell us about anything that came up for you during the introductions- thoughts, feelings, reflections”</a:t>
            </a:r>
          </a:p>
          <a:p>
            <a:r>
              <a:rPr lang="en-US" sz="2000" dirty="0"/>
              <a:t>Facilitator provides holding function, makes connecting remarks, shares some of own responses  and reflects and inquires about thoughts and feelings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B6468-5C19-487E-A9B6-DE592102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 Climate Psychology Alliance- North America</a:t>
            </a:r>
          </a:p>
        </p:txBody>
      </p:sp>
    </p:spTree>
    <p:extLst>
      <p:ext uri="{BB962C8B-B14F-4D97-AF65-F5344CB8AC3E}">
        <p14:creationId xmlns:p14="http://schemas.microsoft.com/office/powerpoint/2010/main" val="226307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18576</TotalTime>
  <Words>1858</Words>
  <Application>Microsoft Office PowerPoint</Application>
  <PresentationFormat>Widescreen</PresentationFormat>
  <Paragraphs>197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Abadi</vt:lpstr>
      <vt:lpstr>Algerian</vt:lpstr>
      <vt:lpstr>Amasis MT Pro</vt:lpstr>
      <vt:lpstr>Amasis MT Pro Black</vt:lpstr>
      <vt:lpstr>Amasis MT Pro Medium</vt:lpstr>
      <vt:lpstr>Arial</vt:lpstr>
      <vt:lpstr>Arial Black</vt:lpstr>
      <vt:lpstr>Arial Rounded MT Bold</vt:lpstr>
      <vt:lpstr>Calibri</vt:lpstr>
      <vt:lpstr>Calibri Light</vt:lpstr>
      <vt:lpstr>Office Theme</vt:lpstr>
      <vt:lpstr>1_Office Theme</vt:lpstr>
      <vt:lpstr>2_Office Theme</vt:lpstr>
      <vt:lpstr>3_Office Theme</vt:lpstr>
      <vt:lpstr>Climate Café Facilitators Training</vt:lpstr>
      <vt:lpstr>Review of Agenda</vt:lpstr>
      <vt:lpstr>Opening Question</vt:lpstr>
      <vt:lpstr>PowerPoint Presentation</vt:lpstr>
      <vt:lpstr>Why Climate Cafes?</vt:lpstr>
      <vt:lpstr>Principles of a Climate Cafe</vt:lpstr>
      <vt:lpstr>Who can facilitate climate cafes?</vt:lpstr>
      <vt:lpstr>GROUND RULES</vt:lpstr>
      <vt:lpstr>Climate Café Process</vt:lpstr>
      <vt:lpstr>How to End the Café: Summary and Closure</vt:lpstr>
      <vt:lpstr>Ready to taste the coffee? </vt:lpstr>
      <vt:lpstr>Processing the Experience</vt:lpstr>
      <vt:lpstr>Brief Break- 3 minutes (and put any questions that have come up so far in the chat)</vt:lpstr>
      <vt:lpstr>Facilitating a Climate Café: The Facilitator’s Role</vt:lpstr>
      <vt:lpstr>Co-Facilitation</vt:lpstr>
      <vt:lpstr>Challenges that may come up</vt:lpstr>
      <vt:lpstr>Dysregulated Emotions: The “Hot Potato”</vt:lpstr>
      <vt:lpstr>How to recognize if an individual in the café needs additional help with their emotions</vt:lpstr>
      <vt:lpstr>Ways to work with dysregulated distress: Work in the Window of Tolerance</vt:lpstr>
      <vt:lpstr>Resources to have ready for climate café participants</vt:lpstr>
      <vt:lpstr>How to Organize Your Own Climate Cafe</vt:lpstr>
      <vt:lpstr>Practical considerations</vt:lpstr>
      <vt:lpstr>Publicity</vt:lpstr>
      <vt:lpstr>Recommended additional training experience:</vt:lpstr>
      <vt:lpstr>Resources for Facilitators</vt:lpstr>
      <vt:lpstr>Also for CPA-NA members</vt:lpstr>
      <vt:lpstr>Please put your name and email address in the chat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Café Facilitators Training</dc:title>
  <dc:creator>Wendy Greenspun</dc:creator>
  <cp:lastModifiedBy>Wendy Greenspun</cp:lastModifiedBy>
  <cp:revision>104</cp:revision>
  <dcterms:created xsi:type="dcterms:W3CDTF">2021-01-23T17:42:21Z</dcterms:created>
  <dcterms:modified xsi:type="dcterms:W3CDTF">2024-01-05T21:12:06Z</dcterms:modified>
</cp:coreProperties>
</file>